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8" r:id="rId4"/>
    <p:sldId id="263" r:id="rId5"/>
    <p:sldId id="307" r:id="rId6"/>
    <p:sldId id="325" r:id="rId7"/>
    <p:sldId id="264" r:id="rId8"/>
    <p:sldId id="326" r:id="rId9"/>
    <p:sldId id="308" r:id="rId10"/>
    <p:sldId id="309" r:id="rId11"/>
    <p:sldId id="310" r:id="rId12"/>
    <p:sldId id="313" r:id="rId13"/>
    <p:sldId id="312" r:id="rId14"/>
    <p:sldId id="327" r:id="rId15"/>
    <p:sldId id="328" r:id="rId16"/>
    <p:sldId id="329" r:id="rId17"/>
    <p:sldId id="317" r:id="rId18"/>
    <p:sldId id="318" r:id="rId19"/>
    <p:sldId id="322" r:id="rId20"/>
    <p:sldId id="319" r:id="rId21"/>
    <p:sldId id="320" r:id="rId22"/>
    <p:sldId id="321" r:id="rId23"/>
    <p:sldId id="323" r:id="rId24"/>
    <p:sldId id="346" r:id="rId25"/>
    <p:sldId id="347" r:id="rId26"/>
    <p:sldId id="324" r:id="rId27"/>
    <p:sldId id="350" r:id="rId28"/>
    <p:sldId id="282" r:id="rId29"/>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clrMru>
    <a:srgbClr val="6A3C7C"/>
    <a:srgbClr val="F07474"/>
    <a:srgbClr val="FFBF53"/>
    <a:srgbClr val="02B3C5"/>
    <a:srgbClr val="8BBF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showGuides="1">
      <p:cViewPr varScale="1">
        <p:scale>
          <a:sx n="83" d="100"/>
          <a:sy n="83" d="100"/>
        </p:scale>
        <p:origin x="658" y="62"/>
      </p:cViewPr>
      <p:guideLst>
        <p:guide orient="horz" pos="2225"/>
        <p:guide pos="3840"/>
      </p:guideLst>
    </p:cSldViewPr>
  </p:slideViewPr>
  <p:notesTextViewPr>
    <p:cViewPr>
      <p:scale>
        <a:sx n="1" d="1"/>
        <a:sy n="1" d="1"/>
      </p:scale>
      <p:origin x="0" y="0"/>
    </p:cViewPr>
  </p:notesTextViewPr>
  <p:sorterViewPr showFormatting="0">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914400" y="2130426"/>
            <a:ext cx="10363200" cy="1470025"/>
          </a:xfrm>
        </p:spPr>
        <p:txBody>
          <a:bodyPr/>
          <a:lstStyle/>
          <a:p>
            <a:pPr fontAlgn="base"/>
            <a:r>
              <a:rPr lang="zh-CN" altLang="en-US" strike="noStrike" noProof="1" smtClean="0">
                <a:sym typeface="+mn-ea"/>
              </a:rPr>
              <a:t>Click here to edit the master title style</a:t>
            </a:r>
            <a:endParaRPr lang="zh-CN" altLang="en-US" strike="noStrike" noProof="1"/>
          </a:p>
        </p:txBody>
      </p:sp>
      <p:sp>
        <p:nvSpPr>
          <p:cNvPr id="3" name="副标题 2"/>
          <p:cNvSpPr>
            <a:spLocks noGrp="1"/>
          </p:cNvSpPr>
          <p:nvPr>
            <p:ph type="subTitle" idx="1" hasCustomPrompt="1"/>
          </p:nvPr>
        </p:nvSpPr>
        <p:spPr>
          <a:xfrm>
            <a:off x="1828800" y="3886200"/>
            <a:ext cx="8534400"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pPr fontAlgn="base"/>
            <a:r>
              <a:rPr lang="zh-CN" altLang="en-US" strike="noStrike" noProof="1" smtClean="0">
                <a:sym typeface="+mn-ea"/>
              </a:rPr>
              <a:t>Click here to edit the master subtitle style</a:t>
            </a:r>
            <a:endParaRPr lang="zh-CN" altLang="en-US" strike="noStrike" noProof="1"/>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BF961280-9167-4333-AB7F-454BDCF08643}" type="slidenum">
              <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rPr>
            </a:fld>
            <a:endPar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pPr fontAlgn="base"/>
            <a:r>
              <a:rPr lang="zh-CN" altLang="en-US" strike="noStrike" noProof="1" smtClean="0">
                <a:sym typeface="+mn-ea"/>
              </a:rPr>
              <a:t>Click here to edit the master title style</a:t>
            </a:r>
            <a:endParaRPr lang="zh-CN" altLang="en-US" strike="noStrike" noProof="1"/>
          </a:p>
        </p:txBody>
      </p:sp>
      <p:sp>
        <p:nvSpPr>
          <p:cNvPr id="3" name="内容占位符 2"/>
          <p:cNvSpPr>
            <a:spLocks noGrp="1"/>
          </p:cNvSpPr>
          <p:nvPr>
            <p:ph idx="1" hasCustomPrompt="1"/>
          </p:nvPr>
        </p:nvSpPr>
        <p:spPr/>
        <p:txBody>
          <a:bodyPr/>
          <a:lstStyle/>
          <a:p>
            <a:pPr lvl="1" fontAlgn="base"/>
            <a:r>
              <a:rPr lang="zh-CN" altLang="en-US" sz="4200" strike="noStrike" noProof="1" dirty="0">
                <a:sym typeface="+mn-ea"/>
              </a:rPr>
              <a:t>Click here to edit the master text style</a:t>
            </a:r>
            <a:endParaRPr lang="zh-CN" altLang="en-US" sz="4200" strike="noStrike" noProof="1" dirty="0"/>
          </a:p>
          <a:p>
            <a:pPr lvl="1" fontAlgn="base"/>
            <a:r>
              <a:rPr lang="zh-CN" altLang="en-US" sz="4200" strike="noStrike" noProof="1" dirty="0">
                <a:sym typeface="+mn-ea"/>
              </a:rPr>
              <a:t>The second level</a:t>
            </a:r>
            <a:endParaRPr lang="zh-CN" altLang="en-US" sz="4200" strike="noStrike" noProof="1" dirty="0"/>
          </a:p>
          <a:p>
            <a:pPr lvl="2" fontAlgn="base"/>
            <a:r>
              <a:rPr lang="zh-CN" altLang="en-US" sz="4200" strike="noStrike" noProof="1" dirty="0">
                <a:sym typeface="+mn-ea"/>
              </a:rPr>
              <a:t>The third level</a:t>
            </a:r>
            <a:endParaRPr lang="zh-CN" altLang="en-US" sz="4200" strike="noStrike" noProof="1" dirty="0"/>
          </a:p>
          <a:p>
            <a:pPr lvl="3" fontAlgn="base"/>
            <a:r>
              <a:rPr lang="zh-CN" altLang="en-US" sz="4200" strike="noStrike" noProof="1" dirty="0">
                <a:sym typeface="+mn-ea"/>
              </a:rPr>
              <a:t>The fourth level</a:t>
            </a:r>
            <a:endParaRPr lang="zh-CN" altLang="en-US" sz="4200" strike="noStrike" noProof="1" dirty="0"/>
          </a:p>
          <a:p>
            <a:pPr lvl="4" fontAlgn="base"/>
            <a:r>
              <a:rPr lang="zh-CN" altLang="en-US" sz="4200" strike="noStrike" noProof="1" dirty="0">
                <a:sym typeface="+mn-ea"/>
              </a:rPr>
              <a:t>Fifth level</a:t>
            </a:r>
            <a:endParaRPr lang="zh-CN" altLang="en-US" strike="noStrike" noProof="1"/>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BF961280-9167-4333-AB7F-454BDCF08643}" type="slidenum">
              <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rPr>
            </a:fld>
            <a:endPar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fillRect/>
          </a:stretch>
        </a:blipFill>
        <a:effectLst/>
      </p:bgPr>
    </p:bg>
    <p:spTree>
      <p:nvGrpSpPr>
        <p:cNvPr id="1" name=""/>
        <p:cNvGrpSpPr/>
        <p:nvPr/>
      </p:nvGrpSpPr>
      <p:grpSpPr/>
      <p:sp>
        <p:nvSpPr>
          <p:cNvPr id="1026" name="标题占位符 1"/>
          <p:cNvSpPr>
            <a:spLocks noGrp="1"/>
          </p:cNvSpPr>
          <p:nvPr>
            <p:ph type="title"/>
          </p:nvPr>
        </p:nvSpPr>
        <p:spPr>
          <a:xfrm>
            <a:off x="609600" y="274638"/>
            <a:ext cx="10972800" cy="1143000"/>
          </a:xfrm>
          <a:prstGeom prst="rect">
            <a:avLst/>
          </a:prstGeom>
          <a:noFill/>
          <a:ln w="9525">
            <a:noFill/>
          </a:ln>
        </p:spPr>
        <p:txBody>
          <a:bodyPr anchor="ctr"/>
          <a:p>
            <a:pPr lvl="0"/>
            <a:r>
              <a:rPr lang="zh-CN" altLang="en-US"/>
              <a:t>Click here to edit the master title style</a:t>
            </a:r>
            <a:endParaRPr lang="zh-CN" altLang="en-US" dirty="0"/>
          </a:p>
        </p:txBody>
      </p:sp>
      <p:sp>
        <p:nvSpPr>
          <p:cNvPr id="1027" name="文本占位符 2"/>
          <p:cNvSpPr>
            <a:spLocks noGrp="1"/>
          </p:cNvSpPr>
          <p:nvPr>
            <p:ph type="body"/>
          </p:nvPr>
        </p:nvSpPr>
        <p:spPr>
          <a:xfrm>
            <a:off x="609600" y="1600200"/>
            <a:ext cx="10972800" cy="4525963"/>
          </a:xfrm>
          <a:prstGeom prst="rect">
            <a:avLst/>
          </a:prstGeom>
          <a:noFill/>
          <a:ln w="9525">
            <a:noFill/>
          </a:ln>
        </p:spPr>
        <p:txBody>
          <a:bodyPr anchor="t"/>
          <a:p>
            <a:pPr lvl="1" indent="-379730"/>
            <a:r>
              <a:rPr lang="zh-CN" altLang="en-US" dirty="0"/>
              <a:t>Click here to edit the master text style</a:t>
            </a:r>
            <a:endParaRPr lang="zh-CN" altLang="en-US" dirty="0"/>
          </a:p>
          <a:p>
            <a:pPr lvl="1" indent="-379730"/>
            <a:r>
              <a:rPr lang="zh-CN" altLang="en-US" dirty="0"/>
              <a:t>The second level</a:t>
            </a:r>
            <a:endParaRPr lang="zh-CN" altLang="en-US" dirty="0"/>
          </a:p>
          <a:p>
            <a:pPr lvl="2" indent="-303530"/>
            <a:r>
              <a:rPr lang="zh-CN" altLang="en-US" dirty="0"/>
              <a:t>The third level</a:t>
            </a:r>
            <a:endParaRPr lang="zh-CN" altLang="en-US" dirty="0"/>
          </a:p>
          <a:p>
            <a:pPr lvl="3" indent="-303530"/>
            <a:r>
              <a:rPr lang="zh-CN" altLang="en-US" dirty="0"/>
              <a:t>The fourth level</a:t>
            </a:r>
            <a:endParaRPr lang="zh-CN" altLang="en-US" dirty="0"/>
          </a:p>
          <a:p>
            <a:pPr lvl="4" indent="-303530"/>
            <a:r>
              <a:rPr lang="zh-CN" altLang="en-US" dirty="0"/>
              <a:t>Fifth level</a:t>
            </a:r>
            <a:endParaRPr lang="zh-CN" altLang="en-US" dirty="0"/>
          </a:p>
        </p:txBody>
      </p:sp>
      <p:sp>
        <p:nvSpPr>
          <p:cNvPr id="4" name="日期占位符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eaLnBrk="1" fontAlgn="auto" hangingPunct="1">
              <a:spcBef>
                <a:spcPts val="0"/>
              </a:spcBef>
              <a:spcAft>
                <a:spcPts val="0"/>
              </a:spcAft>
              <a:defRPr sz="1600">
                <a:solidFill>
                  <a:prstClr val="black">
                    <a:tint val="75000"/>
                  </a:prst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5" name="页脚占位符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eaLnBrk="1" fontAlgn="auto" hangingPunct="1">
              <a:spcBef>
                <a:spcPts val="0"/>
              </a:spcBef>
              <a:spcAft>
                <a:spcPts val="0"/>
              </a:spcAft>
              <a:defRPr sz="1600">
                <a:solidFill>
                  <a:prstClr val="black">
                    <a:tint val="75000"/>
                  </a:prst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endParaRPr>
          </a:p>
        </p:txBody>
      </p:sp>
      <p:sp>
        <p:nvSpPr>
          <p:cNvPr id="6" name="灯片编号占位符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eaLnBrk="1" fontAlgn="auto" hangingPunct="1">
              <a:spcBef>
                <a:spcPts val="0"/>
              </a:spcBef>
              <a:spcAft>
                <a:spcPts val="0"/>
              </a:spcAft>
              <a:defRPr sz="1600">
                <a:solidFill>
                  <a:prstClr val="black">
                    <a:tint val="75000"/>
                  </a:prst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BF961280-9167-4333-AB7F-454BDCF08643}" type="slidenum">
              <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rPr>
            </a:fld>
            <a:endParaRPr kumimoji="0" lang="zh-CN" altLang="en-US" sz="1600" b="0" i="0" u="none" strike="noStrike" kern="1200" cap="none" spc="0" normalizeH="0" baseline="0" noProof="0">
              <a:ln>
                <a:noFill/>
              </a:ln>
              <a:solidFill>
                <a:prstClr val="black">
                  <a:tint val="75000"/>
                </a:prst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1217295" rtl="0" eaLnBrk="0" fontAlgn="base" hangingPunct="0">
        <a:spcBef>
          <a:spcPct val="0"/>
        </a:spcBef>
        <a:spcAft>
          <a:spcPct val="0"/>
        </a:spcAft>
        <a:defRPr sz="5800" kern="1200">
          <a:solidFill>
            <a:schemeClr val="tx1"/>
          </a:solidFill>
          <a:latin typeface="+mj-lt"/>
          <a:ea typeface="+mj-ea"/>
          <a:cs typeface="迷你简菱心"/>
        </a:defRPr>
      </a:lvl1pPr>
      <a:lvl2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a:cs typeface="迷你简菱心"/>
        </a:defRPr>
      </a:lvl2pPr>
      <a:lvl3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a:cs typeface="迷你简菱心"/>
        </a:defRPr>
      </a:lvl3pPr>
      <a:lvl4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a:cs typeface="迷你简菱心"/>
        </a:defRPr>
      </a:lvl4pPr>
      <a:lvl5pPr algn="ctr" defTabSz="1217295" rtl="0" eaLnBrk="0" fontAlgn="base" hangingPunct="0">
        <a:spcBef>
          <a:spcPct val="0"/>
        </a:spcBef>
        <a:spcAft>
          <a:spcPct val="0"/>
        </a:spcAft>
        <a:defRPr sz="5800">
          <a:solidFill>
            <a:schemeClr val="tx1"/>
          </a:solidFill>
          <a:latin typeface="Calibri" panose="020F0502020204030204" pitchFamily="34" charset="0"/>
          <a:ea typeface="迷你简菱心"/>
          <a:cs typeface="迷你简菱心"/>
        </a:defRPr>
      </a:lvl5pPr>
      <a:lvl6pPr marL="457200" algn="ctr" defTabSz="1217295" rtl="0" fontAlgn="base">
        <a:spcBef>
          <a:spcPct val="0"/>
        </a:spcBef>
        <a:spcAft>
          <a:spcPct val="0"/>
        </a:spcAft>
        <a:defRPr sz="5800">
          <a:solidFill>
            <a:schemeClr val="tx1"/>
          </a:solidFill>
          <a:latin typeface="Calibri" panose="020F0502020204030204" pitchFamily="34" charset="0"/>
          <a:ea typeface="迷你简菱心"/>
          <a:cs typeface="迷你简菱心"/>
        </a:defRPr>
      </a:lvl6pPr>
      <a:lvl7pPr marL="914400" algn="ctr" defTabSz="1217295" rtl="0" fontAlgn="base">
        <a:spcBef>
          <a:spcPct val="0"/>
        </a:spcBef>
        <a:spcAft>
          <a:spcPct val="0"/>
        </a:spcAft>
        <a:defRPr sz="5800">
          <a:solidFill>
            <a:schemeClr val="tx1"/>
          </a:solidFill>
          <a:latin typeface="Calibri" panose="020F0502020204030204" pitchFamily="34" charset="0"/>
          <a:ea typeface="迷你简菱心"/>
          <a:cs typeface="迷你简菱心"/>
        </a:defRPr>
      </a:lvl7pPr>
      <a:lvl8pPr marL="1371600" algn="ctr" defTabSz="1217295" rtl="0" fontAlgn="base">
        <a:spcBef>
          <a:spcPct val="0"/>
        </a:spcBef>
        <a:spcAft>
          <a:spcPct val="0"/>
        </a:spcAft>
        <a:defRPr sz="5800">
          <a:solidFill>
            <a:schemeClr val="tx1"/>
          </a:solidFill>
          <a:latin typeface="Calibri" panose="020F0502020204030204" pitchFamily="34" charset="0"/>
          <a:ea typeface="迷你简菱心"/>
          <a:cs typeface="迷你简菱心"/>
        </a:defRPr>
      </a:lvl8pPr>
      <a:lvl9pPr marL="1828800" algn="ctr" defTabSz="1217295" rtl="0" fontAlgn="base">
        <a:spcBef>
          <a:spcPct val="0"/>
        </a:spcBef>
        <a:spcAft>
          <a:spcPct val="0"/>
        </a:spcAft>
        <a:defRPr sz="5800">
          <a:solidFill>
            <a:schemeClr val="tx1"/>
          </a:solidFill>
          <a:latin typeface="Calibri" panose="020F0502020204030204" pitchFamily="34" charset="0"/>
          <a:ea typeface="迷你简菱心"/>
          <a:cs typeface="迷你简菱心"/>
        </a:defRPr>
      </a:lvl9pPr>
    </p:titleStyle>
    <p:bodyStyle>
      <a:lvl1pPr marL="455930" indent="-455930" algn="l" defTabSz="1217295" rtl="0" eaLnBrk="0" fontAlgn="base" hangingPunct="0">
        <a:spcBef>
          <a:spcPct val="20000"/>
        </a:spcBef>
        <a:spcAft>
          <a:spcPct val="0"/>
        </a:spcAft>
        <a:buFont typeface="Arial" panose="020B0604020202020204" pitchFamily="34" charset="0"/>
        <a:buChar char="•"/>
        <a:defRPr sz="4200" kern="1200">
          <a:solidFill>
            <a:schemeClr val="tx1"/>
          </a:solidFill>
          <a:latin typeface="+mn-lt"/>
          <a:ea typeface="+mn-ea"/>
          <a:cs typeface="+mn-cs"/>
        </a:defRPr>
      </a:lvl1pPr>
      <a:lvl2pPr marL="989330" indent="-379730" algn="l" defTabSz="1217295" rtl="0" eaLnBrk="0" fontAlgn="base" hangingPunct="0">
        <a:spcBef>
          <a:spcPct val="20000"/>
        </a:spcBef>
        <a:spcAft>
          <a:spcPct val="0"/>
        </a:spcAft>
        <a:buFont typeface="Arial" panose="020B0604020202020204" pitchFamily="34" charset="0"/>
        <a:buChar char="–"/>
        <a:defRPr sz="3700" kern="1200">
          <a:solidFill>
            <a:schemeClr val="tx1"/>
          </a:solidFill>
          <a:latin typeface="+mn-lt"/>
          <a:ea typeface="+mn-ea"/>
          <a:cs typeface="+mn-cs"/>
        </a:defRPr>
      </a:lvl2pPr>
      <a:lvl3pPr marL="1522730" indent="-303530" algn="l" defTabSz="1217295"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3pPr>
      <a:lvl4pPr marL="2132330" indent="-303530" algn="l" defTabSz="1217295" rtl="0" eaLnBrk="0" fontAlgn="base" hangingPunct="0">
        <a:spcBef>
          <a:spcPct val="20000"/>
        </a:spcBef>
        <a:spcAft>
          <a:spcPct val="0"/>
        </a:spcAft>
        <a:buFont typeface="Arial" panose="020B0604020202020204" pitchFamily="34" charset="0"/>
        <a:buChar char="–"/>
        <a:defRPr sz="2600" kern="1200">
          <a:solidFill>
            <a:schemeClr val="tx1"/>
          </a:solidFill>
          <a:latin typeface="+mn-lt"/>
          <a:ea typeface="+mn-ea"/>
          <a:cs typeface="+mn-cs"/>
        </a:defRPr>
      </a:lvl4pPr>
      <a:lvl5pPr marL="2741930" indent="-303530" algn="l" defTabSz="1217295" rtl="0" eaLnBrk="0" fontAlgn="base" hangingPunct="0">
        <a:spcBef>
          <a:spcPct val="20000"/>
        </a:spcBef>
        <a:spcAft>
          <a:spcPct val="0"/>
        </a:spcAft>
        <a:buFont typeface="Arial" panose="020B0604020202020204" pitchFamily="34" charset="0"/>
        <a:buChar char="»"/>
        <a:defRPr sz="2600" kern="1200">
          <a:solidFill>
            <a:schemeClr val="tx1"/>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矩形 1"/>
          <p:cNvSpPr/>
          <p:nvPr/>
        </p:nvSpPr>
        <p:spPr>
          <a:xfrm rot="20997683">
            <a:off x="4241800" y="1543050"/>
            <a:ext cx="3768725" cy="3802063"/>
          </a:xfrm>
          <a:prstGeom prst="rect">
            <a:avLst/>
          </a:prstGeom>
          <a:solidFill>
            <a:srgbClr val="6A3C7C"/>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5" name="矩形 4"/>
          <p:cNvSpPr/>
          <p:nvPr/>
        </p:nvSpPr>
        <p:spPr>
          <a:xfrm rot="19845060">
            <a:off x="4241800" y="1543050"/>
            <a:ext cx="3768725" cy="3802063"/>
          </a:xfrm>
          <a:prstGeom prst="rect">
            <a:avLst/>
          </a:prstGeom>
          <a:solidFill>
            <a:srgbClr val="8BBF20"/>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7" name="矩形 5"/>
          <p:cNvSpPr/>
          <p:nvPr/>
        </p:nvSpPr>
        <p:spPr>
          <a:xfrm rot="17775156">
            <a:off x="4057650" y="1344613"/>
            <a:ext cx="4187825" cy="4168775"/>
          </a:xfrm>
          <a:custGeom>
            <a:avLst/>
            <a:gdLst>
              <a:gd name="connsiteX0" fmla="*/ 0 w 3768706"/>
              <a:gd name="connsiteY0" fmla="*/ 0 h 3801416"/>
              <a:gd name="connsiteX1" fmla="*/ 3768706 w 3768706"/>
              <a:gd name="connsiteY1" fmla="*/ 0 h 3801416"/>
              <a:gd name="connsiteX2" fmla="*/ 3768706 w 3768706"/>
              <a:gd name="connsiteY2" fmla="*/ 3801416 h 3801416"/>
              <a:gd name="connsiteX3" fmla="*/ 0 w 3768706"/>
              <a:gd name="connsiteY3" fmla="*/ 3801416 h 3801416"/>
              <a:gd name="connsiteX4" fmla="*/ 0 w 3768706"/>
              <a:gd name="connsiteY4" fmla="*/ 0 h 3801416"/>
              <a:gd name="connsiteX0-1" fmla="*/ 0 w 4088332"/>
              <a:gd name="connsiteY0-2" fmla="*/ 0 h 3801416"/>
              <a:gd name="connsiteX1-3" fmla="*/ 3768706 w 4088332"/>
              <a:gd name="connsiteY1-4" fmla="*/ 0 h 3801416"/>
              <a:gd name="connsiteX2-5" fmla="*/ 4088332 w 4088332"/>
              <a:gd name="connsiteY2-6" fmla="*/ 3504783 h 3801416"/>
              <a:gd name="connsiteX3-7" fmla="*/ 0 w 4088332"/>
              <a:gd name="connsiteY3-8" fmla="*/ 3801416 h 3801416"/>
              <a:gd name="connsiteX4-9" fmla="*/ 0 w 4088332"/>
              <a:gd name="connsiteY4-10" fmla="*/ 0 h 3801416"/>
              <a:gd name="connsiteX0-11" fmla="*/ 0 w 4088332"/>
              <a:gd name="connsiteY0-12" fmla="*/ 270638 h 4072054"/>
              <a:gd name="connsiteX1-13" fmla="*/ 3772200 w 4088332"/>
              <a:gd name="connsiteY1-14" fmla="*/ 0 h 4072054"/>
              <a:gd name="connsiteX2-15" fmla="*/ 4088332 w 4088332"/>
              <a:gd name="connsiteY2-16" fmla="*/ 3775421 h 4072054"/>
              <a:gd name="connsiteX3-17" fmla="*/ 0 w 4088332"/>
              <a:gd name="connsiteY3-18" fmla="*/ 4072054 h 4072054"/>
              <a:gd name="connsiteX4-19" fmla="*/ 0 w 4088332"/>
              <a:gd name="connsiteY4-20" fmla="*/ 270638 h 4072054"/>
              <a:gd name="connsiteX0-21" fmla="*/ 0 w 4088332"/>
              <a:gd name="connsiteY0-22" fmla="*/ 270638 h 4068322"/>
              <a:gd name="connsiteX1-23" fmla="*/ 3772200 w 4088332"/>
              <a:gd name="connsiteY1-24" fmla="*/ 0 h 4068322"/>
              <a:gd name="connsiteX2-25" fmla="*/ 4088332 w 4088332"/>
              <a:gd name="connsiteY2-26" fmla="*/ 3775421 h 4068322"/>
              <a:gd name="connsiteX3-27" fmla="*/ 293289 w 4088332"/>
              <a:gd name="connsiteY3-28" fmla="*/ 4068322 h 4068322"/>
              <a:gd name="connsiteX4-29" fmla="*/ 0 w 4088332"/>
              <a:gd name="connsiteY4-30" fmla="*/ 270638 h 4068322"/>
              <a:gd name="connsiteX0-31" fmla="*/ 0 w 4088332"/>
              <a:gd name="connsiteY0-32" fmla="*/ 313484 h 4111168"/>
              <a:gd name="connsiteX1-33" fmla="*/ 3762923 w 4088332"/>
              <a:gd name="connsiteY1-34" fmla="*/ 0 h 4111168"/>
              <a:gd name="connsiteX2-35" fmla="*/ 4088332 w 4088332"/>
              <a:gd name="connsiteY2-36" fmla="*/ 3818267 h 4111168"/>
              <a:gd name="connsiteX3-37" fmla="*/ 293289 w 4088332"/>
              <a:gd name="connsiteY3-38" fmla="*/ 4111168 h 4111168"/>
              <a:gd name="connsiteX4-39" fmla="*/ 0 w 4088332"/>
              <a:gd name="connsiteY4-40" fmla="*/ 313484 h 4111168"/>
              <a:gd name="connsiteX0-41" fmla="*/ 0 w 4145677"/>
              <a:gd name="connsiteY0-42" fmla="*/ 313484 h 4111168"/>
              <a:gd name="connsiteX1-43" fmla="*/ 3762923 w 4145677"/>
              <a:gd name="connsiteY1-44" fmla="*/ 0 h 4111168"/>
              <a:gd name="connsiteX2-45" fmla="*/ 4145677 w 4145677"/>
              <a:gd name="connsiteY2-46" fmla="*/ 3766274 h 4111168"/>
              <a:gd name="connsiteX3-47" fmla="*/ 293289 w 4145677"/>
              <a:gd name="connsiteY3-48" fmla="*/ 4111168 h 4111168"/>
              <a:gd name="connsiteX4-49" fmla="*/ 0 w 4145677"/>
              <a:gd name="connsiteY4-50" fmla="*/ 313484 h 4111168"/>
              <a:gd name="connsiteX0-51" fmla="*/ 0 w 4145677"/>
              <a:gd name="connsiteY0-52" fmla="*/ 313484 h 4168513"/>
              <a:gd name="connsiteX1-53" fmla="*/ 3762923 w 4145677"/>
              <a:gd name="connsiteY1-54" fmla="*/ 0 h 4168513"/>
              <a:gd name="connsiteX2-55" fmla="*/ 4145677 w 4145677"/>
              <a:gd name="connsiteY2-56" fmla="*/ 3766274 h 4168513"/>
              <a:gd name="connsiteX3-57" fmla="*/ 345282 w 4145677"/>
              <a:gd name="connsiteY3-58" fmla="*/ 4168513 h 4168513"/>
              <a:gd name="connsiteX4-59" fmla="*/ 0 w 4145677"/>
              <a:gd name="connsiteY4-60" fmla="*/ 313484 h 4168513"/>
              <a:gd name="connsiteX0-61" fmla="*/ 0 w 4188912"/>
              <a:gd name="connsiteY0-62" fmla="*/ 394085 h 4168513"/>
              <a:gd name="connsiteX1-63" fmla="*/ 3806158 w 4188912"/>
              <a:gd name="connsiteY1-64" fmla="*/ 0 h 4168513"/>
              <a:gd name="connsiteX2-65" fmla="*/ 4188912 w 4188912"/>
              <a:gd name="connsiteY2-66" fmla="*/ 3766274 h 4168513"/>
              <a:gd name="connsiteX3-67" fmla="*/ 388517 w 4188912"/>
              <a:gd name="connsiteY3-68" fmla="*/ 4168513 h 4168513"/>
              <a:gd name="connsiteX4-69" fmla="*/ 0 w 4188912"/>
              <a:gd name="connsiteY4-70" fmla="*/ 394085 h 41685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188912" h="4168513">
                <a:moveTo>
                  <a:pt x="0" y="394085"/>
                </a:moveTo>
                <a:lnTo>
                  <a:pt x="3806158" y="0"/>
                </a:lnTo>
                <a:lnTo>
                  <a:pt x="4188912" y="3766274"/>
                </a:lnTo>
                <a:lnTo>
                  <a:pt x="388517" y="4168513"/>
                </a:lnTo>
                <a:lnTo>
                  <a:pt x="0" y="394085"/>
                </a:lnTo>
                <a:close/>
              </a:path>
            </a:pathLst>
          </a:custGeom>
          <a:solidFill>
            <a:srgbClr val="FFBF53"/>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8" name="矩形 5"/>
          <p:cNvSpPr/>
          <p:nvPr/>
        </p:nvSpPr>
        <p:spPr>
          <a:xfrm rot="13377911">
            <a:off x="4127500" y="1420813"/>
            <a:ext cx="3992563" cy="3998913"/>
          </a:xfrm>
          <a:custGeom>
            <a:avLst/>
            <a:gdLst>
              <a:gd name="connsiteX0" fmla="*/ 0 w 3768706"/>
              <a:gd name="connsiteY0" fmla="*/ 0 h 3801416"/>
              <a:gd name="connsiteX1" fmla="*/ 3768706 w 3768706"/>
              <a:gd name="connsiteY1" fmla="*/ 0 h 3801416"/>
              <a:gd name="connsiteX2" fmla="*/ 3768706 w 3768706"/>
              <a:gd name="connsiteY2" fmla="*/ 3801416 h 3801416"/>
              <a:gd name="connsiteX3" fmla="*/ 0 w 3768706"/>
              <a:gd name="connsiteY3" fmla="*/ 3801416 h 3801416"/>
              <a:gd name="connsiteX4" fmla="*/ 0 w 3768706"/>
              <a:gd name="connsiteY4" fmla="*/ 0 h 3801416"/>
              <a:gd name="connsiteX0-1" fmla="*/ 0 w 4088332"/>
              <a:gd name="connsiteY0-2" fmla="*/ 0 h 3801416"/>
              <a:gd name="connsiteX1-3" fmla="*/ 3768706 w 4088332"/>
              <a:gd name="connsiteY1-4" fmla="*/ 0 h 3801416"/>
              <a:gd name="connsiteX2-5" fmla="*/ 4088332 w 4088332"/>
              <a:gd name="connsiteY2-6" fmla="*/ 3504783 h 3801416"/>
              <a:gd name="connsiteX3-7" fmla="*/ 0 w 4088332"/>
              <a:gd name="connsiteY3-8" fmla="*/ 3801416 h 3801416"/>
              <a:gd name="connsiteX4-9" fmla="*/ 0 w 4088332"/>
              <a:gd name="connsiteY4-10" fmla="*/ 0 h 3801416"/>
              <a:gd name="connsiteX0-11" fmla="*/ 0 w 4088332"/>
              <a:gd name="connsiteY0-12" fmla="*/ 270638 h 4072054"/>
              <a:gd name="connsiteX1-13" fmla="*/ 3772200 w 4088332"/>
              <a:gd name="connsiteY1-14" fmla="*/ 0 h 4072054"/>
              <a:gd name="connsiteX2-15" fmla="*/ 4088332 w 4088332"/>
              <a:gd name="connsiteY2-16" fmla="*/ 3775421 h 4072054"/>
              <a:gd name="connsiteX3-17" fmla="*/ 0 w 4088332"/>
              <a:gd name="connsiteY3-18" fmla="*/ 4072054 h 4072054"/>
              <a:gd name="connsiteX4-19" fmla="*/ 0 w 4088332"/>
              <a:gd name="connsiteY4-20" fmla="*/ 270638 h 4072054"/>
              <a:gd name="connsiteX0-21" fmla="*/ 0 w 4088332"/>
              <a:gd name="connsiteY0-22" fmla="*/ 270638 h 4068322"/>
              <a:gd name="connsiteX1-23" fmla="*/ 3772200 w 4088332"/>
              <a:gd name="connsiteY1-24" fmla="*/ 0 h 4068322"/>
              <a:gd name="connsiteX2-25" fmla="*/ 4088332 w 4088332"/>
              <a:gd name="connsiteY2-26" fmla="*/ 3775421 h 4068322"/>
              <a:gd name="connsiteX3-27" fmla="*/ 293289 w 4088332"/>
              <a:gd name="connsiteY3-28" fmla="*/ 4068322 h 4068322"/>
              <a:gd name="connsiteX4-29" fmla="*/ 0 w 4088332"/>
              <a:gd name="connsiteY4-30" fmla="*/ 270638 h 4068322"/>
              <a:gd name="connsiteX0-31" fmla="*/ 0 w 4088332"/>
              <a:gd name="connsiteY0-32" fmla="*/ 313484 h 4111168"/>
              <a:gd name="connsiteX1-33" fmla="*/ 3762923 w 4088332"/>
              <a:gd name="connsiteY1-34" fmla="*/ 0 h 4111168"/>
              <a:gd name="connsiteX2-35" fmla="*/ 4088332 w 4088332"/>
              <a:gd name="connsiteY2-36" fmla="*/ 3818267 h 4111168"/>
              <a:gd name="connsiteX3-37" fmla="*/ 293289 w 4088332"/>
              <a:gd name="connsiteY3-38" fmla="*/ 4111168 h 4111168"/>
              <a:gd name="connsiteX4-39" fmla="*/ 0 w 4088332"/>
              <a:gd name="connsiteY4-40" fmla="*/ 313484 h 4111168"/>
              <a:gd name="connsiteX0-41" fmla="*/ 0 w 4145677"/>
              <a:gd name="connsiteY0-42" fmla="*/ 313484 h 4111168"/>
              <a:gd name="connsiteX1-43" fmla="*/ 3762923 w 4145677"/>
              <a:gd name="connsiteY1-44" fmla="*/ 0 h 4111168"/>
              <a:gd name="connsiteX2-45" fmla="*/ 4145677 w 4145677"/>
              <a:gd name="connsiteY2-46" fmla="*/ 3766274 h 4111168"/>
              <a:gd name="connsiteX3-47" fmla="*/ 293289 w 4145677"/>
              <a:gd name="connsiteY3-48" fmla="*/ 4111168 h 4111168"/>
              <a:gd name="connsiteX4-49" fmla="*/ 0 w 4145677"/>
              <a:gd name="connsiteY4-50" fmla="*/ 313484 h 4111168"/>
              <a:gd name="connsiteX0-51" fmla="*/ 0 w 4145677"/>
              <a:gd name="connsiteY0-52" fmla="*/ 313484 h 4168513"/>
              <a:gd name="connsiteX1-53" fmla="*/ 3762923 w 4145677"/>
              <a:gd name="connsiteY1-54" fmla="*/ 0 h 4168513"/>
              <a:gd name="connsiteX2-55" fmla="*/ 4145677 w 4145677"/>
              <a:gd name="connsiteY2-56" fmla="*/ 3766274 h 4168513"/>
              <a:gd name="connsiteX3-57" fmla="*/ 345282 w 4145677"/>
              <a:gd name="connsiteY3-58" fmla="*/ 4168513 h 4168513"/>
              <a:gd name="connsiteX4-59" fmla="*/ 0 w 4145677"/>
              <a:gd name="connsiteY4-60" fmla="*/ 313484 h 4168513"/>
              <a:gd name="connsiteX0-61" fmla="*/ 0 w 4188912"/>
              <a:gd name="connsiteY0-62" fmla="*/ 394085 h 4168513"/>
              <a:gd name="connsiteX1-63" fmla="*/ 3806158 w 4188912"/>
              <a:gd name="connsiteY1-64" fmla="*/ 0 h 4168513"/>
              <a:gd name="connsiteX2-65" fmla="*/ 4188912 w 4188912"/>
              <a:gd name="connsiteY2-66" fmla="*/ 3766274 h 4168513"/>
              <a:gd name="connsiteX3-67" fmla="*/ 388517 w 4188912"/>
              <a:gd name="connsiteY3-68" fmla="*/ 4168513 h 4168513"/>
              <a:gd name="connsiteX4-69" fmla="*/ 0 w 4188912"/>
              <a:gd name="connsiteY4-70" fmla="*/ 394085 h 4168513"/>
              <a:gd name="connsiteX0-71" fmla="*/ 0 w 4647665"/>
              <a:gd name="connsiteY0-72" fmla="*/ 394085 h 4617638"/>
              <a:gd name="connsiteX1-73" fmla="*/ 3806158 w 4647665"/>
              <a:gd name="connsiteY1-74" fmla="*/ 0 h 4617638"/>
              <a:gd name="connsiteX2-75" fmla="*/ 4647665 w 4647665"/>
              <a:gd name="connsiteY2-76" fmla="*/ 4617638 h 4617638"/>
              <a:gd name="connsiteX3-77" fmla="*/ 388517 w 4647665"/>
              <a:gd name="connsiteY3-78" fmla="*/ 4168513 h 4617638"/>
              <a:gd name="connsiteX4-79" fmla="*/ 0 w 4647665"/>
              <a:gd name="connsiteY4-80" fmla="*/ 394085 h 4617638"/>
              <a:gd name="connsiteX0-81" fmla="*/ 0 w 4647665"/>
              <a:gd name="connsiteY0-82" fmla="*/ 394085 h 4810029"/>
              <a:gd name="connsiteX1-83" fmla="*/ 3806158 w 4647665"/>
              <a:gd name="connsiteY1-84" fmla="*/ 0 h 4810029"/>
              <a:gd name="connsiteX2-85" fmla="*/ 4647665 w 4647665"/>
              <a:gd name="connsiteY2-86" fmla="*/ 4617638 h 4810029"/>
              <a:gd name="connsiteX3-87" fmla="*/ 869771 w 4647665"/>
              <a:gd name="connsiteY3-88" fmla="*/ 4810029 h 4810029"/>
              <a:gd name="connsiteX4-89" fmla="*/ 0 w 4647665"/>
              <a:gd name="connsiteY4-90" fmla="*/ 394085 h 4810029"/>
              <a:gd name="connsiteX0-91" fmla="*/ 0 w 4647665"/>
              <a:gd name="connsiteY0-92" fmla="*/ 0 h 4415944"/>
              <a:gd name="connsiteX1-93" fmla="*/ 4431812 w 4647665"/>
              <a:gd name="connsiteY1-94" fmla="*/ 418070 h 4415944"/>
              <a:gd name="connsiteX2-95" fmla="*/ 4647665 w 4647665"/>
              <a:gd name="connsiteY2-96" fmla="*/ 4223553 h 4415944"/>
              <a:gd name="connsiteX3-97" fmla="*/ 869771 w 4647665"/>
              <a:gd name="connsiteY3-98" fmla="*/ 4415944 h 4415944"/>
              <a:gd name="connsiteX4-99" fmla="*/ 0 w 4647665"/>
              <a:gd name="connsiteY4-100" fmla="*/ 0 h 4415944"/>
              <a:gd name="connsiteX0-101" fmla="*/ 0 w 3992262"/>
              <a:gd name="connsiteY0-102" fmla="*/ 192018 h 3997874"/>
              <a:gd name="connsiteX1-103" fmla="*/ 3776409 w 3992262"/>
              <a:gd name="connsiteY1-104" fmla="*/ 0 h 3997874"/>
              <a:gd name="connsiteX2-105" fmla="*/ 3992262 w 3992262"/>
              <a:gd name="connsiteY2-106" fmla="*/ 3805483 h 3997874"/>
              <a:gd name="connsiteX3-107" fmla="*/ 214368 w 3992262"/>
              <a:gd name="connsiteY3-108" fmla="*/ 3997874 h 3997874"/>
              <a:gd name="connsiteX4-109" fmla="*/ 0 w 3992262"/>
              <a:gd name="connsiteY4-110" fmla="*/ 192018 h 39978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992262" h="3997874">
                <a:moveTo>
                  <a:pt x="0" y="192018"/>
                </a:moveTo>
                <a:lnTo>
                  <a:pt x="3776409" y="0"/>
                </a:lnTo>
                <a:lnTo>
                  <a:pt x="3992262" y="3805483"/>
                </a:lnTo>
                <a:lnTo>
                  <a:pt x="214368" y="3997874"/>
                </a:lnTo>
                <a:lnTo>
                  <a:pt x="0" y="192018"/>
                </a:lnTo>
                <a:close/>
              </a:path>
            </a:pathLst>
          </a:cu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9" name="矩形 5"/>
          <p:cNvSpPr/>
          <p:nvPr/>
        </p:nvSpPr>
        <p:spPr>
          <a:xfrm rot="10800000">
            <a:off x="4222750" y="1504950"/>
            <a:ext cx="3811588" cy="3848100"/>
          </a:xfrm>
          <a:custGeom>
            <a:avLst/>
            <a:gdLst>
              <a:gd name="connsiteX0" fmla="*/ 0 w 3768706"/>
              <a:gd name="connsiteY0" fmla="*/ 0 h 3801416"/>
              <a:gd name="connsiteX1" fmla="*/ 3768706 w 3768706"/>
              <a:gd name="connsiteY1" fmla="*/ 0 h 3801416"/>
              <a:gd name="connsiteX2" fmla="*/ 3768706 w 3768706"/>
              <a:gd name="connsiteY2" fmla="*/ 3801416 h 3801416"/>
              <a:gd name="connsiteX3" fmla="*/ 0 w 3768706"/>
              <a:gd name="connsiteY3" fmla="*/ 3801416 h 3801416"/>
              <a:gd name="connsiteX4" fmla="*/ 0 w 3768706"/>
              <a:gd name="connsiteY4" fmla="*/ 0 h 3801416"/>
              <a:gd name="connsiteX0-1" fmla="*/ 0 w 4088332"/>
              <a:gd name="connsiteY0-2" fmla="*/ 0 h 3801416"/>
              <a:gd name="connsiteX1-3" fmla="*/ 3768706 w 4088332"/>
              <a:gd name="connsiteY1-4" fmla="*/ 0 h 3801416"/>
              <a:gd name="connsiteX2-5" fmla="*/ 4088332 w 4088332"/>
              <a:gd name="connsiteY2-6" fmla="*/ 3504783 h 3801416"/>
              <a:gd name="connsiteX3-7" fmla="*/ 0 w 4088332"/>
              <a:gd name="connsiteY3-8" fmla="*/ 3801416 h 3801416"/>
              <a:gd name="connsiteX4-9" fmla="*/ 0 w 4088332"/>
              <a:gd name="connsiteY4-10" fmla="*/ 0 h 3801416"/>
              <a:gd name="connsiteX0-11" fmla="*/ 0 w 4088332"/>
              <a:gd name="connsiteY0-12" fmla="*/ 270638 h 4072054"/>
              <a:gd name="connsiteX1-13" fmla="*/ 3772200 w 4088332"/>
              <a:gd name="connsiteY1-14" fmla="*/ 0 h 4072054"/>
              <a:gd name="connsiteX2-15" fmla="*/ 4088332 w 4088332"/>
              <a:gd name="connsiteY2-16" fmla="*/ 3775421 h 4072054"/>
              <a:gd name="connsiteX3-17" fmla="*/ 0 w 4088332"/>
              <a:gd name="connsiteY3-18" fmla="*/ 4072054 h 4072054"/>
              <a:gd name="connsiteX4-19" fmla="*/ 0 w 4088332"/>
              <a:gd name="connsiteY4-20" fmla="*/ 270638 h 4072054"/>
              <a:gd name="connsiteX0-21" fmla="*/ 0 w 4088332"/>
              <a:gd name="connsiteY0-22" fmla="*/ 270638 h 4068322"/>
              <a:gd name="connsiteX1-23" fmla="*/ 3772200 w 4088332"/>
              <a:gd name="connsiteY1-24" fmla="*/ 0 h 4068322"/>
              <a:gd name="connsiteX2-25" fmla="*/ 4088332 w 4088332"/>
              <a:gd name="connsiteY2-26" fmla="*/ 3775421 h 4068322"/>
              <a:gd name="connsiteX3-27" fmla="*/ 293289 w 4088332"/>
              <a:gd name="connsiteY3-28" fmla="*/ 4068322 h 4068322"/>
              <a:gd name="connsiteX4-29" fmla="*/ 0 w 4088332"/>
              <a:gd name="connsiteY4-30" fmla="*/ 270638 h 4068322"/>
              <a:gd name="connsiteX0-31" fmla="*/ 0 w 4088332"/>
              <a:gd name="connsiteY0-32" fmla="*/ 313484 h 4111168"/>
              <a:gd name="connsiteX1-33" fmla="*/ 3762923 w 4088332"/>
              <a:gd name="connsiteY1-34" fmla="*/ 0 h 4111168"/>
              <a:gd name="connsiteX2-35" fmla="*/ 4088332 w 4088332"/>
              <a:gd name="connsiteY2-36" fmla="*/ 3818267 h 4111168"/>
              <a:gd name="connsiteX3-37" fmla="*/ 293289 w 4088332"/>
              <a:gd name="connsiteY3-38" fmla="*/ 4111168 h 4111168"/>
              <a:gd name="connsiteX4-39" fmla="*/ 0 w 4088332"/>
              <a:gd name="connsiteY4-40" fmla="*/ 313484 h 4111168"/>
              <a:gd name="connsiteX0-41" fmla="*/ 0 w 4145677"/>
              <a:gd name="connsiteY0-42" fmla="*/ 313484 h 4111168"/>
              <a:gd name="connsiteX1-43" fmla="*/ 3762923 w 4145677"/>
              <a:gd name="connsiteY1-44" fmla="*/ 0 h 4111168"/>
              <a:gd name="connsiteX2-45" fmla="*/ 4145677 w 4145677"/>
              <a:gd name="connsiteY2-46" fmla="*/ 3766274 h 4111168"/>
              <a:gd name="connsiteX3-47" fmla="*/ 293289 w 4145677"/>
              <a:gd name="connsiteY3-48" fmla="*/ 4111168 h 4111168"/>
              <a:gd name="connsiteX4-49" fmla="*/ 0 w 4145677"/>
              <a:gd name="connsiteY4-50" fmla="*/ 313484 h 4111168"/>
              <a:gd name="connsiteX0-51" fmla="*/ 0 w 4145677"/>
              <a:gd name="connsiteY0-52" fmla="*/ 313484 h 4168513"/>
              <a:gd name="connsiteX1-53" fmla="*/ 3762923 w 4145677"/>
              <a:gd name="connsiteY1-54" fmla="*/ 0 h 4168513"/>
              <a:gd name="connsiteX2-55" fmla="*/ 4145677 w 4145677"/>
              <a:gd name="connsiteY2-56" fmla="*/ 3766274 h 4168513"/>
              <a:gd name="connsiteX3-57" fmla="*/ 345282 w 4145677"/>
              <a:gd name="connsiteY3-58" fmla="*/ 4168513 h 4168513"/>
              <a:gd name="connsiteX4-59" fmla="*/ 0 w 4145677"/>
              <a:gd name="connsiteY4-60" fmla="*/ 313484 h 4168513"/>
              <a:gd name="connsiteX0-61" fmla="*/ 0 w 4188912"/>
              <a:gd name="connsiteY0-62" fmla="*/ 394085 h 4168513"/>
              <a:gd name="connsiteX1-63" fmla="*/ 3806158 w 4188912"/>
              <a:gd name="connsiteY1-64" fmla="*/ 0 h 4168513"/>
              <a:gd name="connsiteX2-65" fmla="*/ 4188912 w 4188912"/>
              <a:gd name="connsiteY2-66" fmla="*/ 3766274 h 4168513"/>
              <a:gd name="connsiteX3-67" fmla="*/ 388517 w 4188912"/>
              <a:gd name="connsiteY3-68" fmla="*/ 4168513 h 4168513"/>
              <a:gd name="connsiteX4-69" fmla="*/ 0 w 4188912"/>
              <a:gd name="connsiteY4-70" fmla="*/ 394085 h 4168513"/>
              <a:gd name="connsiteX0-71" fmla="*/ 0 w 4647665"/>
              <a:gd name="connsiteY0-72" fmla="*/ 394085 h 4617638"/>
              <a:gd name="connsiteX1-73" fmla="*/ 3806158 w 4647665"/>
              <a:gd name="connsiteY1-74" fmla="*/ 0 h 4617638"/>
              <a:gd name="connsiteX2-75" fmla="*/ 4647665 w 4647665"/>
              <a:gd name="connsiteY2-76" fmla="*/ 4617638 h 4617638"/>
              <a:gd name="connsiteX3-77" fmla="*/ 388517 w 4647665"/>
              <a:gd name="connsiteY3-78" fmla="*/ 4168513 h 4617638"/>
              <a:gd name="connsiteX4-79" fmla="*/ 0 w 4647665"/>
              <a:gd name="connsiteY4-80" fmla="*/ 394085 h 4617638"/>
              <a:gd name="connsiteX0-81" fmla="*/ 0 w 4647665"/>
              <a:gd name="connsiteY0-82" fmla="*/ 394085 h 4810029"/>
              <a:gd name="connsiteX1-83" fmla="*/ 3806158 w 4647665"/>
              <a:gd name="connsiteY1-84" fmla="*/ 0 h 4810029"/>
              <a:gd name="connsiteX2-85" fmla="*/ 4647665 w 4647665"/>
              <a:gd name="connsiteY2-86" fmla="*/ 4617638 h 4810029"/>
              <a:gd name="connsiteX3-87" fmla="*/ 869771 w 4647665"/>
              <a:gd name="connsiteY3-88" fmla="*/ 4810029 h 4810029"/>
              <a:gd name="connsiteX4-89" fmla="*/ 0 w 4647665"/>
              <a:gd name="connsiteY4-90" fmla="*/ 394085 h 4810029"/>
              <a:gd name="connsiteX0-91" fmla="*/ 0 w 4647665"/>
              <a:gd name="connsiteY0-92" fmla="*/ 0 h 4415944"/>
              <a:gd name="connsiteX1-93" fmla="*/ 4431812 w 4647665"/>
              <a:gd name="connsiteY1-94" fmla="*/ 418070 h 4415944"/>
              <a:gd name="connsiteX2-95" fmla="*/ 4647665 w 4647665"/>
              <a:gd name="connsiteY2-96" fmla="*/ 4223553 h 4415944"/>
              <a:gd name="connsiteX3-97" fmla="*/ 869771 w 4647665"/>
              <a:gd name="connsiteY3-98" fmla="*/ 4415944 h 4415944"/>
              <a:gd name="connsiteX4-99" fmla="*/ 0 w 4647665"/>
              <a:gd name="connsiteY4-100" fmla="*/ 0 h 4415944"/>
              <a:gd name="connsiteX0-101" fmla="*/ 0 w 3992262"/>
              <a:gd name="connsiteY0-102" fmla="*/ 192018 h 3997874"/>
              <a:gd name="connsiteX1-103" fmla="*/ 3776409 w 3992262"/>
              <a:gd name="connsiteY1-104" fmla="*/ 0 h 3997874"/>
              <a:gd name="connsiteX2-105" fmla="*/ 3992262 w 3992262"/>
              <a:gd name="connsiteY2-106" fmla="*/ 3805483 h 3997874"/>
              <a:gd name="connsiteX3-107" fmla="*/ 214368 w 3992262"/>
              <a:gd name="connsiteY3-108" fmla="*/ 3997874 h 3997874"/>
              <a:gd name="connsiteX4-109" fmla="*/ 0 w 3992262"/>
              <a:gd name="connsiteY4-110" fmla="*/ 192018 h 3997874"/>
              <a:gd name="connsiteX0-111" fmla="*/ 0 w 3992262"/>
              <a:gd name="connsiteY0-112" fmla="*/ 192018 h 3997874"/>
              <a:gd name="connsiteX1-113" fmla="*/ 3776409 w 3992262"/>
              <a:gd name="connsiteY1-114" fmla="*/ 0 h 3997874"/>
              <a:gd name="connsiteX2-115" fmla="*/ 3992262 w 3992262"/>
              <a:gd name="connsiteY2-116" fmla="*/ 3858646 h 3997874"/>
              <a:gd name="connsiteX3-117" fmla="*/ 214368 w 3992262"/>
              <a:gd name="connsiteY3-118" fmla="*/ 3997874 h 3997874"/>
              <a:gd name="connsiteX4-119" fmla="*/ 0 w 3992262"/>
              <a:gd name="connsiteY4-120" fmla="*/ 192018 h 3997874"/>
              <a:gd name="connsiteX0-121" fmla="*/ 0 w 3992262"/>
              <a:gd name="connsiteY0-122" fmla="*/ 192018 h 3891548"/>
              <a:gd name="connsiteX1-123" fmla="*/ 3776409 w 3992262"/>
              <a:gd name="connsiteY1-124" fmla="*/ 0 h 3891548"/>
              <a:gd name="connsiteX2-125" fmla="*/ 3992262 w 3992262"/>
              <a:gd name="connsiteY2-126" fmla="*/ 3858646 h 3891548"/>
              <a:gd name="connsiteX3-127" fmla="*/ 193103 w 3992262"/>
              <a:gd name="connsiteY3-128" fmla="*/ 3891548 h 3891548"/>
              <a:gd name="connsiteX4-129" fmla="*/ 0 w 3992262"/>
              <a:gd name="connsiteY4-130" fmla="*/ 192018 h 3891548"/>
              <a:gd name="connsiteX0-131" fmla="*/ 0 w 3811508"/>
              <a:gd name="connsiteY0-132" fmla="*/ 96325 h 3891548"/>
              <a:gd name="connsiteX1-133" fmla="*/ 3595655 w 3811508"/>
              <a:gd name="connsiteY1-134" fmla="*/ 0 h 3891548"/>
              <a:gd name="connsiteX2-135" fmla="*/ 3811508 w 3811508"/>
              <a:gd name="connsiteY2-136" fmla="*/ 3858646 h 3891548"/>
              <a:gd name="connsiteX3-137" fmla="*/ 12349 w 3811508"/>
              <a:gd name="connsiteY3-138" fmla="*/ 3891548 h 3891548"/>
              <a:gd name="connsiteX4-139" fmla="*/ 0 w 3811508"/>
              <a:gd name="connsiteY4-140" fmla="*/ 96325 h 3891548"/>
              <a:gd name="connsiteX0-141" fmla="*/ 0 w 3811508"/>
              <a:gd name="connsiteY0-142" fmla="*/ 53795 h 3849018"/>
              <a:gd name="connsiteX1-143" fmla="*/ 3787041 w 3811508"/>
              <a:gd name="connsiteY1-144" fmla="*/ 0 h 3849018"/>
              <a:gd name="connsiteX2-145" fmla="*/ 3811508 w 3811508"/>
              <a:gd name="connsiteY2-146" fmla="*/ 3816116 h 3849018"/>
              <a:gd name="connsiteX3-147" fmla="*/ 12349 w 3811508"/>
              <a:gd name="connsiteY3-148" fmla="*/ 3849018 h 3849018"/>
              <a:gd name="connsiteX4-149" fmla="*/ 0 w 3811508"/>
              <a:gd name="connsiteY4-150" fmla="*/ 53795 h 384901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811508" h="3849018">
                <a:moveTo>
                  <a:pt x="0" y="53795"/>
                </a:moveTo>
                <a:lnTo>
                  <a:pt x="3787041" y="0"/>
                </a:lnTo>
                <a:lnTo>
                  <a:pt x="3811508" y="3816116"/>
                </a:lnTo>
                <a:lnTo>
                  <a:pt x="12349" y="3849018"/>
                </a:lnTo>
                <a:cubicBezTo>
                  <a:pt x="8233" y="2583944"/>
                  <a:pt x="4116" y="1318869"/>
                  <a:pt x="0" y="53795"/>
                </a:cubicBezTo>
                <a:close/>
              </a:path>
            </a:pathLst>
          </a:custGeom>
          <a:solidFill>
            <a:srgbClr val="F07474"/>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2" name="椭圆 11"/>
          <p:cNvSpPr/>
          <p:nvPr/>
        </p:nvSpPr>
        <p:spPr>
          <a:xfrm>
            <a:off x="4222750" y="1504950"/>
            <a:ext cx="3811588" cy="3829050"/>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2055" name="文本框 15"/>
          <p:cNvSpPr txBox="1"/>
          <p:nvPr/>
        </p:nvSpPr>
        <p:spPr>
          <a:xfrm>
            <a:off x="4591685" y="2564130"/>
            <a:ext cx="3268980" cy="583565"/>
          </a:xfrm>
          <a:prstGeom prst="rect">
            <a:avLst/>
          </a:prstGeom>
          <a:noFill/>
          <a:ln w="9525">
            <a:noFill/>
          </a:ln>
        </p:spPr>
        <p:txBody>
          <a:bodyPr wrap="square" anchor="t">
            <a:spAutoFit/>
            <a:scene3d>
              <a:camera prst="orthographicFront"/>
              <a:lightRig rig="threePt" dir="t"/>
            </a:scene3d>
          </a:bodyPr>
          <a:p>
            <a:pPr algn="ctr">
              <a:buFont typeface="Arial" panose="020B0604020202020204" pitchFamily="34" charset="0"/>
            </a:pPr>
            <a:r>
              <a:rPr lang="en-US" sz="3200" dirty="0">
                <a:ln w="22225">
                  <a:solidFill>
                    <a:schemeClr val="accent2"/>
                  </a:solidFill>
                  <a:prstDash val="solid"/>
                </a:ln>
                <a:solidFill>
                  <a:schemeClr val="accent2">
                    <a:lumMod val="40000"/>
                    <a:lumOff val="60000"/>
                  </a:schemeClr>
                </a:solidFill>
                <a:effectLst/>
                <a:latin typeface="Arial" panose="020B0604020202020204" pitchFamily="34" charset="0"/>
                <a:ea typeface="SimSun" panose="02010600030101010101" pitchFamily="2" charset="-122"/>
              </a:rPr>
              <a:t>FLAPPY BIRD</a:t>
            </a:r>
            <a:endParaRPr lang="en-US" sz="3200" dirty="0">
              <a:ln w="22225">
                <a:solidFill>
                  <a:schemeClr val="accent2"/>
                </a:solidFill>
                <a:prstDash val="solid"/>
              </a:ln>
              <a:solidFill>
                <a:schemeClr val="accent2">
                  <a:lumMod val="40000"/>
                  <a:lumOff val="60000"/>
                </a:schemeClr>
              </a:solidFill>
              <a:effectLst/>
              <a:latin typeface="Arial" panose="020B0604020202020204" pitchFamily="34" charset="0"/>
              <a:ea typeface="SimSun" panose="02010600030101010101" pitchFamily="2" charset="-122"/>
            </a:endParaRPr>
          </a:p>
        </p:txBody>
      </p:sp>
      <p:sp>
        <p:nvSpPr>
          <p:cNvPr id="2056" name="文本框 18"/>
          <p:cNvSpPr txBox="1"/>
          <p:nvPr/>
        </p:nvSpPr>
        <p:spPr>
          <a:xfrm>
            <a:off x="4411345" y="3260725"/>
            <a:ext cx="3449320" cy="1014730"/>
          </a:xfrm>
          <a:prstGeom prst="rect">
            <a:avLst/>
          </a:prstGeom>
          <a:noFill/>
          <a:ln w="9525">
            <a:noFill/>
          </a:ln>
        </p:spPr>
        <p:txBody>
          <a:bodyPr wrap="square" anchor="t">
            <a:spAutoFit/>
          </a:bodyPr>
          <a:p>
            <a:pPr algn="ctr">
              <a:buFont typeface="Arial" panose="020B0604020202020204" pitchFamily="34" charset="0"/>
            </a:pPr>
            <a:r>
              <a:rPr lang="en-US" sz="2000" dirty="0">
                <a:solidFill>
                  <a:srgbClr val="000000"/>
                </a:solidFill>
                <a:latin typeface="Arial" panose="020B0604020202020204" pitchFamily="34" charset="0"/>
                <a:ea typeface="SimSun" panose="02010600030101010101" pitchFamily="2" charset="-122"/>
              </a:rPr>
              <a:t>SUGEIRI TORRES </a:t>
            </a:r>
            <a:endParaRPr lang="en-US" sz="2000" dirty="0">
              <a:solidFill>
                <a:srgbClr val="000000"/>
              </a:solidFill>
              <a:latin typeface="Arial" panose="020B0604020202020204" pitchFamily="34" charset="0"/>
              <a:ea typeface="SimSun" panose="02010600030101010101" pitchFamily="2" charset="-122"/>
            </a:endParaRPr>
          </a:p>
          <a:p>
            <a:pPr algn="ctr">
              <a:buFont typeface="Arial" panose="020B0604020202020204" pitchFamily="34" charset="0"/>
            </a:pPr>
            <a:r>
              <a:rPr lang="en-US" sz="2000" dirty="0">
                <a:solidFill>
                  <a:srgbClr val="000000"/>
                </a:solidFill>
                <a:latin typeface="Arial" panose="020B0604020202020204" pitchFamily="34" charset="0"/>
                <a:ea typeface="Arial" panose="020B0604020202020204" pitchFamily="34" charset="0"/>
              </a:rPr>
              <a:t>DINNIBEL AZCONA</a:t>
            </a:r>
            <a:endParaRPr lang="en-US" sz="2000" dirty="0">
              <a:solidFill>
                <a:srgbClr val="000000"/>
              </a:solidFill>
              <a:latin typeface="Arial" panose="020B0604020202020204" pitchFamily="34" charset="0"/>
              <a:ea typeface="Arial" panose="020B0604020202020204" pitchFamily="34" charset="0"/>
            </a:endParaRPr>
          </a:p>
          <a:p>
            <a:pPr algn="ctr">
              <a:buFont typeface="Arial" panose="020B0604020202020204" pitchFamily="34" charset="0"/>
            </a:pPr>
            <a:r>
              <a:rPr lang="en-US" sz="2000" dirty="0">
                <a:solidFill>
                  <a:srgbClr val="000000"/>
                </a:solidFill>
                <a:latin typeface="Arial" panose="020B0604020202020204" pitchFamily="34" charset="0"/>
                <a:ea typeface="Arial" panose="020B0604020202020204" pitchFamily="34" charset="0"/>
              </a:rPr>
              <a:t>VICTOR TAVERAS</a:t>
            </a:r>
            <a:endParaRPr lang="en-US" sz="2000" dirty="0">
              <a:solidFill>
                <a:srgbClr val="000000"/>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par>
                                <p:cTn id="13" presetID="6" presetClass="entr" presetSubtype="16" fill="hold" grpId="0" nodeType="withEffect">
                                  <p:stCondLst>
                                    <p:cond delay="0"/>
                                  </p:stCondLst>
                                  <p:childTnLst>
                                    <p:set>
                                      <p:cBhvr>
                                        <p:cTn id="14" dur="500" fill="hold">
                                          <p:stCondLst>
                                            <p:cond delay="0"/>
                                          </p:stCondLst>
                                        </p:cTn>
                                        <p:tgtEl>
                                          <p:spTgt spid="5"/>
                                        </p:tgtEl>
                                        <p:attrNameLst>
                                          <p:attrName>style.visibility</p:attrName>
                                        </p:attrNameLst>
                                      </p:cBhvr>
                                      <p:to>
                                        <p:strVal val="visible"/>
                                      </p:to>
                                    </p:set>
                                    <p:animEffect transition="in" filter="circle(in)">
                                      <p:cBhvr>
                                        <p:cTn id="15" dur="500"/>
                                        <p:tgtEl>
                                          <p:spTgt spid="5"/>
                                        </p:tgtEl>
                                      </p:cBhvr>
                                    </p:animEffect>
                                  </p:childTnLst>
                                </p:cTn>
                              </p:par>
                            </p:childTnLst>
                          </p:cTn>
                        </p:par>
                        <p:par>
                          <p:cTn id="16" fill="hold">
                            <p:stCondLst>
                              <p:cond delay="500"/>
                            </p:stCondLst>
                            <p:childTnLst>
                              <p:par>
                                <p:cTn id="17" presetID="45" presetClass="entr" presetSubtype="0" fill="hold" grpId="0" nodeType="afterEffect">
                                  <p:stCondLst>
                                    <p:cond delay="0"/>
                                  </p:stCondLst>
                                  <p:childTnLst>
                                    <p:set>
                                      <p:cBhvr>
                                        <p:cTn id="18" dur="500" fill="hold">
                                          <p:stCondLst>
                                            <p:cond delay="0"/>
                                          </p:stCondLst>
                                        </p:cTn>
                                        <p:tgtEl>
                                          <p:spTgt spid="2055"/>
                                        </p:tgtEl>
                                        <p:attrNameLst>
                                          <p:attrName>style.visibility</p:attrName>
                                        </p:attrNameLst>
                                      </p:cBhvr>
                                      <p:to>
                                        <p:strVal val="visible"/>
                                      </p:to>
                                    </p:set>
                                    <p:animEffect transition="in" filter="fade">
                                      <p:cBhvr>
                                        <p:cTn id="19" dur="500"/>
                                        <p:tgtEl>
                                          <p:spTgt spid="2055"/>
                                        </p:tgtEl>
                                      </p:cBhvr>
                                    </p:animEffect>
                                    <p:anim calcmode="lin" valueType="num">
                                      <p:cBhvr>
                                        <p:cTn id="20" dur="500" fill="hold"/>
                                        <p:tgtEl>
                                          <p:spTgt spid="2055"/>
                                        </p:tgtEl>
                                        <p:attrNameLst>
                                          <p:attrName>ppt_w</p:attrName>
                                        </p:attrNameLst>
                                      </p:cBhvr>
                                      <p:tavLst>
                                        <p:tav tm="0" fmla="#ppt_w*sin(2.5*pi*$)">
                                          <p:val>
                                            <p:fltVal val="0"/>
                                          </p:val>
                                        </p:tav>
                                        <p:tav tm="100000">
                                          <p:val>
                                            <p:fltVal val="1"/>
                                          </p:val>
                                        </p:tav>
                                      </p:tavLst>
                                    </p:anim>
                                    <p:anim calcmode="lin" valueType="num">
                                      <p:cBhvr>
                                        <p:cTn id="21" dur="500" fill="hold"/>
                                        <p:tgtEl>
                                          <p:spTgt spid="2055"/>
                                        </p:tgtEl>
                                        <p:attrNameLst>
                                          <p:attrName>ppt_h</p:attrName>
                                        </p:attrNameLst>
                                      </p:cBhvr>
                                      <p:tavLst>
                                        <p:tav tm="0">
                                          <p:val>
                                            <p:strVal val="#ppt_h"/>
                                          </p:val>
                                        </p:tav>
                                        <p:tav tm="100000">
                                          <p:val>
                                            <p:strVal val="#ppt_h"/>
                                          </p:val>
                                        </p:tav>
                                      </p:tavLst>
                                    </p:anim>
                                  </p:childTnLst>
                                </p:cTn>
                              </p:par>
                            </p:childTnLst>
                          </p:cTn>
                        </p:par>
                        <p:par>
                          <p:cTn id="22" fill="hold">
                            <p:stCondLst>
                              <p:cond delay="1000"/>
                            </p:stCondLst>
                            <p:childTnLst>
                              <p:par>
                                <p:cTn id="23" presetID="14" presetClass="entr" presetSubtype="10" fill="hold" grpId="0" nodeType="afterEffect">
                                  <p:stCondLst>
                                    <p:cond delay="0"/>
                                  </p:stCondLst>
                                  <p:childTnLst>
                                    <p:set>
                                      <p:cBhvr>
                                        <p:cTn id="24" dur="1" fill="hold">
                                          <p:stCondLst>
                                            <p:cond delay="0"/>
                                          </p:stCondLst>
                                        </p:cTn>
                                        <p:tgtEl>
                                          <p:spTgt spid="2056"/>
                                        </p:tgtEl>
                                        <p:attrNameLst>
                                          <p:attrName>style.visibility</p:attrName>
                                        </p:attrNameLst>
                                      </p:cBhvr>
                                      <p:to>
                                        <p:strVal val="visible"/>
                                      </p:to>
                                    </p:set>
                                    <p:animEffect transition="in" filter="randombar(horizontal)">
                                      <p:cBhvr>
                                        <p:cTn id="25" dur="500"/>
                                        <p:tgtEl>
                                          <p:spTgt spid="2056"/>
                                        </p:tgtEl>
                                      </p:cBhvr>
                                    </p:animEffect>
                                  </p:childTnLst>
                                </p:cTn>
                              </p:par>
                              <p:par>
                                <p:cTn id="26" presetID="2" presetClass="entr" presetSubtype="8"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0-#ppt_w/2"/>
                                          </p:val>
                                        </p:tav>
                                        <p:tav tm="100000">
                                          <p:val>
                                            <p:strVal val="#ppt_x"/>
                                          </p:val>
                                        </p:tav>
                                      </p:tavLst>
                                    </p:anim>
                                    <p:anim calcmode="lin" valueType="num">
                                      <p:cBhvr additive="base">
                                        <p:cTn id="29" dur="500" fill="hold"/>
                                        <p:tgtEl>
                                          <p:spTgt spid="8"/>
                                        </p:tgtEl>
                                        <p:attrNameLst>
                                          <p:attrName>ppt_y</p:attrName>
                                        </p:attrNameLst>
                                      </p:cBhvr>
                                      <p:tavLst>
                                        <p:tav tm="0">
                                          <p:val>
                                            <p:strVal val="#ppt_y"/>
                                          </p:val>
                                        </p:tav>
                                        <p:tav tm="100000">
                                          <p:val>
                                            <p:strVal val="#ppt_y"/>
                                          </p:val>
                                        </p:tav>
                                      </p:tavLst>
                                    </p:anim>
                                  </p:childTnLst>
                                </p:cTn>
                              </p:par>
                              <p:par>
                                <p:cTn id="30" presetID="6" presetClass="entr" presetSubtype="16"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circle(in)">
                                      <p:cBhvr>
                                        <p:cTn id="32" dur="2000"/>
                                        <p:tgtEl>
                                          <p:spTgt spid="9"/>
                                        </p:tgtEl>
                                      </p:cBhvr>
                                    </p:animEffect>
                                  </p:childTnLst>
                                </p:cTn>
                              </p:par>
                              <p:par>
                                <p:cTn id="33" presetID="21" presetClass="entr" presetSubtype="1" fill="hold" grpId="0" nodeType="withEffect">
                                  <p:stCondLst>
                                    <p:cond delay="0"/>
                                  </p:stCondLst>
                                  <p:childTnLst>
                                    <p:set>
                                      <p:cBhvr>
                                        <p:cTn id="34" dur="500" fill="hold">
                                          <p:stCondLst>
                                            <p:cond delay="0"/>
                                          </p:stCondLst>
                                        </p:cTn>
                                        <p:tgtEl>
                                          <p:spTgt spid="12"/>
                                        </p:tgtEl>
                                        <p:attrNameLst>
                                          <p:attrName>style.visibility</p:attrName>
                                        </p:attrNameLst>
                                      </p:cBhvr>
                                      <p:to>
                                        <p:strVal val="visible"/>
                                      </p:to>
                                    </p:set>
                                    <p:animEffect transition="in" filter="wheel(1)">
                                      <p:cBhvr>
                                        <p:cTn id="3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7" grpId="0" animBg="1"/>
      <p:bldP spid="7" grpId="1" animBg="1"/>
      <p:bldP spid="5" grpId="0" animBg="1"/>
      <p:bldP spid="5" grpId="1" animBg="1"/>
      <p:bldP spid="2055" grpId="0"/>
      <p:bldP spid="2055" grpId="1"/>
      <p:bldP spid="2056" grpId="0"/>
      <p:bldP spid="2056" grpId="1"/>
      <p:bldP spid="8" grpId="0" animBg="1"/>
      <p:bldP spid="8" grpId="1" animBg="1"/>
      <p:bldP spid="9" grpId="0" animBg="1"/>
      <p:bldP spid="9" grpId="1" animBg="1"/>
      <p:bldP spid="12" grpId="0" animBg="1"/>
      <p:bldP spid="12"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5" name="文本框 7"/>
          <p:cNvSpPr txBox="1"/>
          <p:nvPr/>
        </p:nvSpPr>
        <p:spPr>
          <a:xfrm>
            <a:off x="461963" y="169863"/>
            <a:ext cx="2281237" cy="369887"/>
          </a:xfrm>
          <a:prstGeom prst="rect">
            <a:avLst/>
          </a:prstGeom>
          <a:noFill/>
          <a:ln w="9525">
            <a:noFill/>
          </a:ln>
        </p:spPr>
        <p:txBody>
          <a:bodyPr anchor="t">
            <a:spAutoFit/>
          </a:bodyPr>
          <a:p>
            <a:pPr>
              <a:buFont typeface="Arial" panose="020B0604020202020204" pitchFamily="34" charset="0"/>
            </a:pPr>
            <a:r>
              <a:rPr lang="en-US" altLang="zh-CN" dirty="0">
                <a:latin typeface="Calibri" panose="020F0502020204030204" pitchFamily="34" charset="0"/>
                <a:ea typeface="SimSun" panose="02010600030101010101" pitchFamily="2" charset="-122"/>
              </a:rPr>
              <a:t>ADD YOUR TITLE HERE</a:t>
            </a:r>
            <a:endParaRPr lang="zh-CN" altLang="en-US" dirty="0">
              <a:latin typeface="Calibri" panose="020F0502020204030204" pitchFamily="34" charset="0"/>
              <a:ea typeface="SimSun" panose="02010600030101010101" pitchFamily="2" charset="-122"/>
            </a:endParaRPr>
          </a:p>
        </p:txBody>
      </p:sp>
      <p:pic>
        <p:nvPicPr>
          <p:cNvPr id="71" name="Imagen 71"/>
          <p:cNvPicPr>
            <a:picLocks noChangeAspect="1" noChangeArrowheads="1"/>
          </p:cNvPicPr>
          <p:nvPr>
            <p:ph idx="1"/>
          </p:nvPr>
        </p:nvPicPr>
        <p:blipFill>
          <a:blip r:embed="rId1" cstate="print">
            <a:extLst>
              <a:ext uri="{28A0092B-C50C-407E-A947-70E740481C1C}">
                <a14:useLocalDpi xmlns:a14="http://schemas.microsoft.com/office/drawing/2010/main" val="0"/>
              </a:ext>
            </a:extLst>
          </a:blip>
          <a:srcRect/>
          <a:stretch>
            <a:fillRect/>
          </a:stretch>
        </p:blipFill>
        <p:spPr>
          <a:xfrm>
            <a:off x="598805" y="478155"/>
            <a:ext cx="5066030" cy="2802255"/>
          </a:xfrm>
          <a:prstGeom prst="rect">
            <a:avLst/>
          </a:prstGeom>
          <a:noFill/>
          <a:ln>
            <a:noFill/>
          </a:ln>
        </p:spPr>
      </p:pic>
      <p:pic>
        <p:nvPicPr>
          <p:cNvPr id="72" name="Imagen 7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a:xfrm>
            <a:off x="5814695" y="478155"/>
            <a:ext cx="4953000" cy="2794000"/>
          </a:xfrm>
          <a:prstGeom prst="rect">
            <a:avLst/>
          </a:prstGeom>
          <a:noFill/>
          <a:ln>
            <a:noFill/>
          </a:ln>
        </p:spPr>
      </p:pic>
      <p:pic>
        <p:nvPicPr>
          <p:cNvPr id="73" name="Imagen 7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a:xfrm>
            <a:off x="598805" y="3330575"/>
            <a:ext cx="5066030" cy="2839085"/>
          </a:xfrm>
          <a:prstGeom prst="rect">
            <a:avLst/>
          </a:prstGeom>
          <a:noFill/>
          <a:ln>
            <a:noFill/>
          </a:ln>
        </p:spPr>
      </p:pic>
      <p:pic>
        <p:nvPicPr>
          <p:cNvPr id="74" name="Imagen 7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a:xfrm>
            <a:off x="5814695" y="3330575"/>
            <a:ext cx="4953635" cy="285178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492625" y="2530475"/>
            <a:ext cx="6807200" cy="1445260"/>
          </a:xfrm>
          <a:prstGeom prst="rect">
            <a:avLst/>
          </a:prstGeom>
          <a:noFill/>
          <a:ln w="9525">
            <a:noFill/>
          </a:ln>
        </p:spPr>
        <p:txBody>
          <a:bodyPr wrap="square" anchor="t">
            <a:spAutoFit/>
          </a:bodyPr>
          <a:p>
            <a:pPr>
              <a:buFont typeface="Arial" panose="020B0604020202020204" pitchFamily="34" charset="0"/>
            </a:pPr>
            <a:r>
              <a:rPr lang="en-US" altLang="zh-CN" sz="8800" dirty="0">
                <a:solidFill>
                  <a:schemeClr val="bg1"/>
                </a:solidFill>
                <a:latin typeface="Impact" panose="020B0806030902050204" pitchFamily="34" charset="0"/>
                <a:ea typeface="SimSun" panose="02010600030101010101" pitchFamily="2" charset="-122"/>
              </a:rPr>
              <a:t>LA APLICACION</a:t>
            </a:r>
            <a:endParaRPr lang="en-US" altLang="zh-CN" sz="88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5" name="文本框 7"/>
          <p:cNvSpPr txBox="1"/>
          <p:nvPr/>
        </p:nvSpPr>
        <p:spPr>
          <a:xfrm>
            <a:off x="461963" y="169863"/>
            <a:ext cx="2281237" cy="369887"/>
          </a:xfrm>
          <a:prstGeom prst="rect">
            <a:avLst/>
          </a:prstGeom>
          <a:noFill/>
          <a:ln w="9525">
            <a:noFill/>
          </a:ln>
        </p:spPr>
        <p:txBody>
          <a:bodyPr anchor="t">
            <a:spAutoFit/>
          </a:bodyPr>
          <a:p>
            <a:pPr>
              <a:buFont typeface="Arial" panose="020B0604020202020204" pitchFamily="34" charset="0"/>
            </a:pPr>
            <a:r>
              <a:rPr lang="en-US" altLang="zh-CN" dirty="0">
                <a:latin typeface="Calibri" panose="020F0502020204030204" pitchFamily="34" charset="0"/>
                <a:ea typeface="SimSun" panose="02010600030101010101" pitchFamily="2" charset="-122"/>
              </a:rPr>
              <a:t>ADD YOUR TITLE HERE</a:t>
            </a:r>
            <a:endParaRPr lang="zh-CN" altLang="en-US" dirty="0">
              <a:latin typeface="Calibri" panose="020F0502020204030204" pitchFamily="34" charset="0"/>
              <a:ea typeface="SimSun" panose="02010600030101010101" pitchFamily="2" charset="-122"/>
            </a:endParaRPr>
          </a:p>
        </p:txBody>
      </p:sp>
      <p:sp>
        <p:nvSpPr>
          <p:cNvPr id="14" name="圆角矩形 13"/>
          <p:cNvSpPr/>
          <p:nvPr/>
        </p:nvSpPr>
        <p:spPr>
          <a:xfrm>
            <a:off x="722630" y="1083310"/>
            <a:ext cx="10339705" cy="1684655"/>
          </a:xfrm>
          <a:prstGeom prst="roundRect">
            <a:avLst>
              <a:gd name="adj" fmla="val 9083"/>
            </a:avLst>
          </a:prstGeom>
          <a:noFill/>
          <a:ln>
            <a:solidFill>
              <a:srgbClr val="ADBAC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32" name="矩形 14"/>
          <p:cNvSpPr/>
          <p:nvPr/>
        </p:nvSpPr>
        <p:spPr>
          <a:xfrm>
            <a:off x="1056005" y="1412240"/>
            <a:ext cx="9506585" cy="810260"/>
          </a:xfrm>
          <a:prstGeom prst="rect">
            <a:avLst/>
          </a:prstGeom>
          <a:noFill/>
          <a:ln w="9525">
            <a:noFill/>
          </a:ln>
        </p:spPr>
        <p:txBody>
          <a:bodyPr wrap="square" anchor="t">
            <a:spAutoFit/>
          </a:bodyPr>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2.0 B-FB</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(2.0 Beta FlappyBird)</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16" name="圆角矩形 15"/>
          <p:cNvSpPr/>
          <p:nvPr/>
        </p:nvSpPr>
        <p:spPr>
          <a:xfrm>
            <a:off x="722630" y="3503930"/>
            <a:ext cx="10339705" cy="2230120"/>
          </a:xfrm>
          <a:prstGeom prst="roundRect">
            <a:avLst>
              <a:gd name="adj" fmla="val 9083"/>
            </a:avLst>
          </a:prstGeom>
          <a:noFill/>
          <a:ln>
            <a:solidFill>
              <a:srgbClr val="ADBAC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34" name="矩形 16"/>
          <p:cNvSpPr/>
          <p:nvPr/>
        </p:nvSpPr>
        <p:spPr>
          <a:xfrm>
            <a:off x="921385" y="3909695"/>
            <a:ext cx="9807575" cy="1584960"/>
          </a:xfrm>
          <a:prstGeom prst="rect">
            <a:avLst/>
          </a:prstGeom>
          <a:noFill/>
          <a:ln w="9525">
            <a:noFill/>
          </a:ln>
        </p:spPr>
        <p:txBody>
          <a:bodyPr wrap="square" anchor="t">
            <a:spAutoFit/>
          </a:bodyPr>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Conseguir monedas</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Adquirir otras skin</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Adquirir otros personajes</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Superar su propio puntaje</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18" name="圆角矩形 17"/>
          <p:cNvSpPr/>
          <p:nvPr/>
        </p:nvSpPr>
        <p:spPr>
          <a:xfrm>
            <a:off x="1378268" y="849948"/>
            <a:ext cx="3279775" cy="461963"/>
          </a:xfrm>
          <a:prstGeom prst="roundRect">
            <a:avLst/>
          </a:prstGeom>
          <a:solidFill>
            <a:srgbClr val="F07474"/>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5136" name="文本框 18"/>
          <p:cNvSpPr txBox="1"/>
          <p:nvPr/>
        </p:nvSpPr>
        <p:spPr>
          <a:xfrm>
            <a:off x="1610043" y="899160"/>
            <a:ext cx="2797175" cy="337185"/>
          </a:xfrm>
          <a:prstGeom prst="rect">
            <a:avLst/>
          </a:prstGeom>
          <a:noFill/>
          <a:ln w="9525">
            <a:noFill/>
          </a:ln>
        </p:spPr>
        <p:txBody>
          <a:bodyPr anchor="t">
            <a:spAutoFit/>
          </a:bodyPr>
          <a:p>
            <a:pPr lvl="1" algn="ctr" defTabSz="1216025">
              <a:spcBef>
                <a:spcPct val="20000"/>
              </a:spcBef>
              <a:buFont typeface="Arial" panose="020B0604020202020204" pitchFamily="34" charset="0"/>
            </a:pPr>
            <a:r>
              <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VERSIONES</a:t>
            </a:r>
            <a:endPar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0" name="圆角矩形 19"/>
          <p:cNvSpPr/>
          <p:nvPr/>
        </p:nvSpPr>
        <p:spPr>
          <a:xfrm>
            <a:off x="6765925" y="3312160"/>
            <a:ext cx="3641090" cy="462280"/>
          </a:xfrm>
          <a:prstGeom prst="roundRect">
            <a:avLst/>
          </a:prstGeom>
          <a:solidFill>
            <a:srgbClr val="F07474"/>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5138" name="文本框 20"/>
          <p:cNvSpPr txBox="1"/>
          <p:nvPr/>
        </p:nvSpPr>
        <p:spPr>
          <a:xfrm>
            <a:off x="6765925" y="3364230"/>
            <a:ext cx="3371215" cy="337185"/>
          </a:xfrm>
          <a:prstGeom prst="rect">
            <a:avLst/>
          </a:prstGeom>
          <a:noFill/>
          <a:ln w="9525">
            <a:noFill/>
          </a:ln>
        </p:spPr>
        <p:txBody>
          <a:bodyPr wrap="square" anchor="t">
            <a:spAutoFit/>
          </a:bodyPr>
          <a:p>
            <a:pPr algn="ctr" defTabSz="1216025">
              <a:spcBef>
                <a:spcPct val="20000"/>
              </a:spcBef>
              <a:buFont typeface="Arial" panose="020B0604020202020204" pitchFamily="34" charset="0"/>
            </a:pPr>
            <a:r>
              <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REQUISITOS DE INSTALACION</a:t>
            </a:r>
            <a:endPar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492625" y="2530475"/>
            <a:ext cx="6807200" cy="1938020"/>
          </a:xfrm>
          <a:prstGeom prst="rect">
            <a:avLst/>
          </a:prstGeom>
          <a:noFill/>
          <a:ln w="9525">
            <a:noFill/>
          </a:ln>
        </p:spPr>
        <p:txBody>
          <a:bodyPr wrap="square" anchor="t">
            <a:spAutoFit/>
          </a:bodyPr>
          <a:p>
            <a:pPr>
              <a:buFont typeface="Arial" panose="020B0604020202020204" pitchFamily="34" charset="0"/>
            </a:pPr>
            <a:r>
              <a:rPr lang="en-US" altLang="zh-CN" sz="6000" dirty="0">
                <a:solidFill>
                  <a:schemeClr val="bg1"/>
                </a:solidFill>
                <a:latin typeface="Impact" panose="020B0806030902050204" pitchFamily="34" charset="0"/>
                <a:ea typeface="SimSun" panose="02010600030101010101" pitchFamily="2" charset="-122"/>
              </a:rPr>
              <a:t>INSTRUCCIONES DE USO</a:t>
            </a:r>
            <a:endParaRPr lang="en-US" altLang="zh-CN" sz="60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11"/>
          <p:cNvSpPr/>
          <p:nvPr/>
        </p:nvSpPr>
        <p:spPr>
          <a:xfrm>
            <a:off x="1027430" y="1579245"/>
            <a:ext cx="10481310" cy="3691890"/>
          </a:xfrm>
          <a:prstGeom prst="rect">
            <a:avLst/>
          </a:prstGeom>
          <a:noFill/>
          <a:ln w="9525">
            <a:noFill/>
          </a:ln>
        </p:spPr>
        <p:txBody>
          <a:bodyPr wrap="square" lIns="0" tIns="0" rIns="0" bIns="0" anchor="t">
            <a:spAutoFit/>
          </a:bodyPr>
          <a:p>
            <a:pPr algn="just" defTabSz="1216025">
              <a:lnSpc>
                <a:spcPct val="120000"/>
              </a:lnSpc>
              <a:spcBef>
                <a:spcPct val="20000"/>
              </a:spcBef>
              <a:buFont typeface="Arial" panose="020B0604020202020204" pitchFamily="34" charset="0"/>
            </a:pPr>
            <a:r>
              <a:rPr sz="24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Para controlar el personaje del juego en cada nivel, se deberá tocar la pantalla con el click izquierdo o la barra espaciadora.</a:t>
            </a:r>
            <a:endParaRPr sz="24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a:p>
            <a:pPr algn="just" defTabSz="1216025">
              <a:lnSpc>
                <a:spcPct val="120000"/>
              </a:lnSpc>
              <a:spcBef>
                <a:spcPct val="20000"/>
              </a:spcBef>
              <a:buFont typeface="Arial" panose="020B0604020202020204" pitchFamily="34" charset="0"/>
            </a:pPr>
            <a:r>
              <a:rPr sz="24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Para volver al menú luego de perder se da click en el icono de la casita.</a:t>
            </a:r>
            <a:endParaRPr sz="24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a:p>
            <a:pPr algn="just" defTabSz="1216025">
              <a:lnSpc>
                <a:spcPct val="120000"/>
              </a:lnSpc>
              <a:spcBef>
                <a:spcPct val="20000"/>
              </a:spcBef>
              <a:buFont typeface="Arial" panose="020B0604020202020204" pitchFamily="34" charset="0"/>
            </a:pPr>
            <a:r>
              <a:rPr sz="24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Para desbloquear un nivel se da click sobre el que se desea desbloquear y se selecciona si en la pantalla de confirmación. El menú esta de forma horizontal, para ir viendo los demás niveles solo hay que desplazar con el mouse hacia la derecha o izquierda.</a:t>
            </a:r>
            <a:endParaRPr sz="24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9226" name="TextBox 13"/>
          <p:cNvSpPr txBox="1"/>
          <p:nvPr/>
        </p:nvSpPr>
        <p:spPr>
          <a:xfrm>
            <a:off x="1027430" y="821055"/>
            <a:ext cx="6886575" cy="492125"/>
          </a:xfrm>
          <a:prstGeom prst="rect">
            <a:avLst/>
          </a:prstGeom>
          <a:noFill/>
          <a:ln w="9525">
            <a:noFill/>
          </a:ln>
        </p:spPr>
        <p:txBody>
          <a:bodyPr wrap="square" lIns="0" tIns="0" rIns="0" bIns="0" anchor="t">
            <a:spAutoFit/>
          </a:bodyPr>
          <a:p>
            <a:pPr defTabSz="1216025">
              <a:spcBef>
                <a:spcPct val="20000"/>
              </a:spcBef>
              <a:buFont typeface="Arial" panose="020B0604020202020204" pitchFamily="34" charset="0"/>
            </a:pPr>
            <a:r>
              <a:rPr lang="en-US" altLang="zh-CN"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rPr>
              <a:t>INSTRUCCIONES DE USO</a:t>
            </a:r>
            <a:endParaRPr lang="en-US" altLang="zh-CN"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256405" y="2753360"/>
            <a:ext cx="7698740" cy="1014730"/>
          </a:xfrm>
          <a:prstGeom prst="rect">
            <a:avLst/>
          </a:prstGeom>
          <a:noFill/>
          <a:ln w="9525">
            <a:noFill/>
          </a:ln>
        </p:spPr>
        <p:txBody>
          <a:bodyPr wrap="square" anchor="t">
            <a:spAutoFit/>
          </a:bodyPr>
          <a:p>
            <a:pPr algn="l">
              <a:buFont typeface="Arial" panose="020B0604020202020204" pitchFamily="34" charset="0"/>
            </a:pPr>
            <a:r>
              <a:rPr lang="en-US" altLang="zh-CN" sz="6000" dirty="0">
                <a:solidFill>
                  <a:schemeClr val="bg1"/>
                </a:solidFill>
                <a:latin typeface="Impact" panose="020B0806030902050204" pitchFamily="34" charset="0"/>
                <a:ea typeface="SimSun" panose="02010600030101010101" pitchFamily="2" charset="-122"/>
              </a:rPr>
              <a:t>PROYECCION A FUTURO</a:t>
            </a:r>
            <a:endParaRPr lang="en-US" altLang="zh-CN" sz="60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26" name="TextBox 13"/>
          <p:cNvSpPr txBox="1"/>
          <p:nvPr/>
        </p:nvSpPr>
        <p:spPr>
          <a:xfrm>
            <a:off x="1027430" y="821055"/>
            <a:ext cx="6886575" cy="492125"/>
          </a:xfrm>
          <a:prstGeom prst="rect">
            <a:avLst/>
          </a:prstGeom>
          <a:noFill/>
          <a:ln w="9525">
            <a:noFill/>
          </a:ln>
        </p:spPr>
        <p:txBody>
          <a:bodyPr wrap="square" lIns="0" tIns="0" rIns="0" bIns="0" anchor="t">
            <a:spAutoFit/>
          </a:bodyPr>
          <a:p>
            <a:pPr defTabSz="1216025">
              <a:spcBef>
                <a:spcPct val="20000"/>
              </a:spcBef>
              <a:buFont typeface="Arial" panose="020B0604020202020204" pitchFamily="34" charset="0"/>
            </a:pPr>
            <a:r>
              <a:rPr lang="en-US" altLang="zh-CN"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rPr>
              <a:t>PROYECCION A FUTURO</a:t>
            </a:r>
            <a:endParaRPr lang="en-US" altLang="zh-CN"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endParaRPr>
          </a:p>
        </p:txBody>
      </p:sp>
      <p:sp>
        <p:nvSpPr>
          <p:cNvPr id="2" name="矩形 11"/>
          <p:cNvSpPr/>
          <p:nvPr/>
        </p:nvSpPr>
        <p:spPr>
          <a:xfrm>
            <a:off x="1027430" y="1579245"/>
            <a:ext cx="10481310" cy="2583815"/>
          </a:xfrm>
          <a:prstGeom prst="rect">
            <a:avLst/>
          </a:prstGeom>
          <a:noFill/>
          <a:ln w="9525">
            <a:noFill/>
          </a:ln>
        </p:spPr>
        <p:txBody>
          <a:bodyPr wrap="square" lIns="0" tIns="0" rIns="0" bIns="0" anchor="t">
            <a:spAutoFit/>
          </a:bodyPr>
          <a:p>
            <a:pPr algn="just" defTabSz="1216025">
              <a:lnSpc>
                <a:spcPct val="120000"/>
              </a:lnSpc>
              <a:spcBef>
                <a:spcPct val="20000"/>
              </a:spcBef>
              <a:buFont typeface="Arial" panose="020B0604020202020204" pitchFamily="34" charset="0"/>
            </a:pPr>
            <a:r>
              <a:rPr sz="28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En un futuro el juego sera distribuido en diferentes plataformas digitales como Microsoft Store. Así como en plataformas para smartphones mediante las stores correspondiente. Tomando en cuenta que para smartphones se deberán adaptar las pantallas.</a:t>
            </a:r>
            <a:endParaRPr sz="28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p:txBody>
      </p:sp>
      <p:pic>
        <p:nvPicPr>
          <p:cNvPr id="14" name="Content Placeholder 10"/>
          <p:cNvPicPr>
            <a:picLocks noChangeAspect="1"/>
          </p:cNvPicPr>
          <p:nvPr/>
        </p:nvPicPr>
        <p:blipFill>
          <a:blip r:embed="rId1"/>
          <a:stretch>
            <a:fillRect/>
          </a:stretch>
        </p:blipFill>
        <p:spPr>
          <a:xfrm>
            <a:off x="2627630" y="5106035"/>
            <a:ext cx="3075940" cy="1743075"/>
          </a:xfrm>
          <a:prstGeom prst="rect">
            <a:avLst/>
          </a:prstGeom>
          <a:noFill/>
          <a:ln w="9525">
            <a:noFill/>
          </a:ln>
        </p:spPr>
      </p:pic>
      <p:pic>
        <p:nvPicPr>
          <p:cNvPr id="15" name="Picture 14"/>
          <p:cNvPicPr>
            <a:picLocks noChangeAspect="1"/>
          </p:cNvPicPr>
          <p:nvPr/>
        </p:nvPicPr>
        <p:blipFill>
          <a:blip r:embed="rId2"/>
          <a:stretch>
            <a:fillRect/>
          </a:stretch>
        </p:blipFill>
        <p:spPr>
          <a:xfrm>
            <a:off x="0" y="5106035"/>
            <a:ext cx="2627630" cy="1751965"/>
          </a:xfrm>
          <a:prstGeom prst="rect">
            <a:avLst/>
          </a:prstGeom>
        </p:spPr>
      </p:pic>
      <p:pic>
        <p:nvPicPr>
          <p:cNvPr id="16" name="Picture 15"/>
          <p:cNvPicPr>
            <a:picLocks noChangeAspect="1"/>
          </p:cNvPicPr>
          <p:nvPr/>
        </p:nvPicPr>
        <p:blipFill>
          <a:blip r:embed="rId3"/>
          <a:stretch>
            <a:fillRect/>
          </a:stretch>
        </p:blipFill>
        <p:spPr>
          <a:xfrm>
            <a:off x="5690235" y="5106035"/>
            <a:ext cx="1831340" cy="175133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492625" y="2530475"/>
            <a:ext cx="6807200" cy="1445260"/>
          </a:xfrm>
          <a:prstGeom prst="rect">
            <a:avLst/>
          </a:prstGeom>
          <a:noFill/>
          <a:ln w="9525">
            <a:noFill/>
          </a:ln>
        </p:spPr>
        <p:txBody>
          <a:bodyPr wrap="square" anchor="t">
            <a:spAutoFit/>
          </a:bodyPr>
          <a:p>
            <a:pPr>
              <a:buFont typeface="Arial" panose="020B0604020202020204" pitchFamily="34" charset="0"/>
            </a:pPr>
            <a:r>
              <a:rPr lang="en-US" altLang="zh-CN" sz="8800" dirty="0">
                <a:solidFill>
                  <a:schemeClr val="bg1"/>
                </a:solidFill>
                <a:latin typeface="Impact" panose="020B0806030902050204" pitchFamily="34" charset="0"/>
                <a:ea typeface="SimSun" panose="02010600030101010101" pitchFamily="2" charset="-122"/>
              </a:rPr>
              <a:t>PRESUPUESTO</a:t>
            </a:r>
            <a:endParaRPr lang="en-US" altLang="zh-CN" sz="88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491490" y="1437005"/>
            <a:ext cx="11209020" cy="316166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Content Placeholder 6"/>
          <p:cNvPicPr>
            <a:picLocks noChangeAspect="1"/>
          </p:cNvPicPr>
          <p:nvPr>
            <p:ph idx="1"/>
          </p:nvPr>
        </p:nvPicPr>
        <p:blipFill>
          <a:blip r:embed="rId1"/>
          <a:srcRect b="54200"/>
          <a:stretch>
            <a:fillRect/>
          </a:stretch>
        </p:blipFill>
        <p:spPr>
          <a:xfrm>
            <a:off x="637540" y="0"/>
            <a:ext cx="10916920" cy="65817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748530" y="2530475"/>
            <a:ext cx="6551295" cy="1445260"/>
          </a:xfrm>
          <a:prstGeom prst="rect">
            <a:avLst/>
          </a:prstGeom>
          <a:noFill/>
          <a:ln w="9525">
            <a:noFill/>
          </a:ln>
        </p:spPr>
        <p:txBody>
          <a:bodyPr wrap="square" anchor="t">
            <a:spAutoFit/>
          </a:bodyPr>
          <a:p>
            <a:pPr>
              <a:buFont typeface="Arial" panose="020B0604020202020204" pitchFamily="34" charset="0"/>
            </a:pPr>
            <a:r>
              <a:rPr lang="en-US" altLang="zh-CN" sz="8800" dirty="0">
                <a:solidFill>
                  <a:schemeClr val="bg1"/>
                </a:solidFill>
                <a:latin typeface="Impact" panose="020B0806030902050204" pitchFamily="34" charset="0"/>
                <a:ea typeface="SimSun" panose="02010600030101010101" pitchFamily="2" charset="-122"/>
              </a:rPr>
              <a:t>FLAPYY BIRD</a:t>
            </a:r>
            <a:endParaRPr lang="en-US" altLang="zh-CN" sz="88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Content Placeholder 6"/>
          <p:cNvPicPr>
            <a:picLocks noChangeAspect="1"/>
          </p:cNvPicPr>
          <p:nvPr>
            <p:ph idx="1"/>
          </p:nvPr>
        </p:nvPicPr>
        <p:blipFill>
          <a:blip r:embed="rId1"/>
          <a:srcRect t="45690" b="21114"/>
          <a:stretch>
            <a:fillRect/>
          </a:stretch>
        </p:blipFill>
        <p:spPr>
          <a:xfrm>
            <a:off x="422275" y="493395"/>
            <a:ext cx="11348085" cy="495871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Content Placeholder 6"/>
          <p:cNvPicPr>
            <a:picLocks noChangeAspect="1"/>
          </p:cNvPicPr>
          <p:nvPr>
            <p:ph idx="1"/>
          </p:nvPr>
        </p:nvPicPr>
        <p:blipFill>
          <a:blip r:embed="rId1"/>
          <a:srcRect l="-336" t="78848" r="336" b="72"/>
          <a:stretch>
            <a:fillRect/>
          </a:stretch>
        </p:blipFill>
        <p:spPr>
          <a:xfrm>
            <a:off x="421640" y="626745"/>
            <a:ext cx="11348085" cy="314896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492625" y="2530475"/>
            <a:ext cx="7700010" cy="1106805"/>
          </a:xfrm>
          <a:prstGeom prst="rect">
            <a:avLst/>
          </a:prstGeom>
          <a:noFill/>
          <a:ln w="9525">
            <a:noFill/>
          </a:ln>
        </p:spPr>
        <p:txBody>
          <a:bodyPr wrap="square" anchor="t">
            <a:spAutoFit/>
          </a:bodyPr>
          <a:p>
            <a:pPr>
              <a:buFont typeface="Arial" panose="020B0604020202020204" pitchFamily="34" charset="0"/>
            </a:pPr>
            <a:r>
              <a:rPr lang="en-US" altLang="zh-CN" sz="6600" dirty="0">
                <a:solidFill>
                  <a:schemeClr val="bg1"/>
                </a:solidFill>
                <a:latin typeface="Impact" panose="020B0806030902050204" pitchFamily="34" charset="0"/>
                <a:ea typeface="SimSun" panose="02010600030101010101" pitchFamily="2" charset="-122"/>
              </a:rPr>
              <a:t>ANALISIS DE MERCADO</a:t>
            </a:r>
            <a:endParaRPr lang="en-US" altLang="zh-CN" sz="66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11"/>
          <p:cNvSpPr/>
          <p:nvPr/>
        </p:nvSpPr>
        <p:spPr>
          <a:xfrm>
            <a:off x="312420" y="1297305"/>
            <a:ext cx="11567795" cy="4986020"/>
          </a:xfrm>
          <a:prstGeom prst="rect">
            <a:avLst/>
          </a:prstGeom>
          <a:noFill/>
          <a:ln w="9525">
            <a:noFill/>
          </a:ln>
        </p:spPr>
        <p:txBody>
          <a:bodyPr wrap="square" lIns="0" tIns="0" rIns="0" bIns="0" anchor="t">
            <a:spAutoFit/>
          </a:bodyPr>
          <a:p>
            <a:pPr algn="just" defTabSz="1216025">
              <a:lnSpc>
                <a:spcPct val="120000"/>
              </a:lnSpc>
              <a:spcBef>
                <a:spcPct val="20000"/>
              </a:spcBef>
              <a:buFont typeface="Arial" panose="020B0604020202020204" pitchFamily="34" charset="0"/>
            </a:pPr>
            <a:r>
              <a:rPr sz="20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Segun un informe publicado por la compañía Newzoo, llamado Global Games Market Report, la cifra de jugadores actual en todo el mundo se sitúa por encima de los 2.500 millones, que entre todos ellos gastarán la cantidad de 152.1 billones de dólares, esto solo el año 2019, lo que representa un aumento del 9,6% respecto al año anterior.</a:t>
            </a:r>
            <a:endParaRPr sz="20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a:p>
            <a:pPr algn="just" defTabSz="1216025">
              <a:lnSpc>
                <a:spcPct val="120000"/>
              </a:lnSpc>
              <a:spcBef>
                <a:spcPct val="20000"/>
              </a:spcBef>
              <a:buFont typeface="Arial" panose="020B0604020202020204" pitchFamily="34" charset="0"/>
            </a:pPr>
            <a:r>
              <a:rPr sz="20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Las consolas aumentaron con 47.9 billones de dolares digase un 13.4% en ingresos en el 2019, superando en crecimiento a los dispositivos moviles por 2do año consecutivo. </a:t>
            </a:r>
            <a:endParaRPr sz="20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a:p>
            <a:pPr algn="just" defTabSz="1216025">
              <a:lnSpc>
                <a:spcPct val="120000"/>
              </a:lnSpc>
              <a:spcBef>
                <a:spcPct val="20000"/>
              </a:spcBef>
              <a:buFont typeface="Arial" panose="020B0604020202020204" pitchFamily="34" charset="0"/>
            </a:pPr>
            <a:r>
              <a:rPr sz="20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A nivel de ingresos Estados Unidos quedo en primer lugar por encima de china, generando 36.9 billones de dolares, teniendo un cremiento de 13.9%. En 2da posicion Japón, Corea del Sur y Alemania, </a:t>
            </a:r>
            <a:r>
              <a:rPr sz="18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j</a:t>
            </a:r>
            <a:r>
              <a:rPr sz="20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unto a China.</a:t>
            </a:r>
            <a:endParaRPr sz="20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a:p>
            <a:pPr algn="just" defTabSz="1216025">
              <a:lnSpc>
                <a:spcPct val="120000"/>
              </a:lnSpc>
              <a:spcBef>
                <a:spcPct val="20000"/>
              </a:spcBef>
              <a:buFont typeface="Arial" panose="020B0604020202020204" pitchFamily="34" charset="0"/>
            </a:pPr>
            <a:r>
              <a:rPr sz="20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Los deportes electrónicos han dejado de ser un sector emergente para convertirse en una de las bazas de futuro de la industria del videojuego en el mundo. Solo en 2019, las competiciones de eSports generaron unos ingresos de casi 960 millones de dólares a nivel mundial, procedentes en su mayor parte de los diferentes patrocinios.</a:t>
            </a:r>
            <a:endParaRPr sz="20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9226" name="TextBox 13"/>
          <p:cNvSpPr txBox="1"/>
          <p:nvPr/>
        </p:nvSpPr>
        <p:spPr>
          <a:xfrm>
            <a:off x="312420" y="443230"/>
            <a:ext cx="6886575" cy="492125"/>
          </a:xfrm>
          <a:prstGeom prst="rect">
            <a:avLst/>
          </a:prstGeom>
          <a:noFill/>
          <a:ln w="9525">
            <a:noFill/>
          </a:ln>
        </p:spPr>
        <p:txBody>
          <a:bodyPr wrap="square" lIns="0" tIns="0" rIns="0" bIns="0" anchor="t">
            <a:spAutoFit/>
          </a:bodyPr>
          <a:p>
            <a:pPr defTabSz="1216025">
              <a:spcBef>
                <a:spcPct val="20000"/>
              </a:spcBef>
              <a:buFont typeface="Arial" panose="020B0604020202020204" pitchFamily="34" charset="0"/>
            </a:pPr>
            <a:r>
              <a:rPr lang="en-US" altLang="zh-CN"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rPr>
              <a:t>ANALISIS DE MERCADO</a:t>
            </a:r>
            <a:endParaRPr lang="en-US" altLang="zh-CN"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p:cNvPicPr>
            <a:picLocks noChangeAspect="1"/>
          </p:cNvPicPr>
          <p:nvPr>
            <p:ph idx="1"/>
          </p:nvPr>
        </p:nvPicPr>
        <p:blipFill>
          <a:blip r:embed="rId1"/>
          <a:stretch>
            <a:fillRect/>
          </a:stretch>
        </p:blipFill>
        <p:spPr>
          <a:xfrm>
            <a:off x="739140" y="121920"/>
            <a:ext cx="10273030" cy="661479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492625" y="2530475"/>
            <a:ext cx="7700010" cy="1106805"/>
          </a:xfrm>
          <a:prstGeom prst="rect">
            <a:avLst/>
          </a:prstGeom>
          <a:noFill/>
          <a:ln w="9525">
            <a:noFill/>
          </a:ln>
        </p:spPr>
        <p:txBody>
          <a:bodyPr wrap="square" anchor="t">
            <a:spAutoFit/>
          </a:bodyPr>
          <a:p>
            <a:pPr>
              <a:buFont typeface="Arial" panose="020B0604020202020204" pitchFamily="34" charset="0"/>
            </a:pPr>
            <a:r>
              <a:rPr lang="en-US" altLang="zh-CN" sz="6600" dirty="0">
                <a:solidFill>
                  <a:schemeClr val="bg1"/>
                </a:solidFill>
                <a:latin typeface="Impact" panose="020B0806030902050204" pitchFamily="34" charset="0"/>
                <a:ea typeface="SimSun" panose="02010600030101010101" pitchFamily="2" charset="-122"/>
              </a:rPr>
              <a:t>VIABILIDAD</a:t>
            </a:r>
            <a:endParaRPr lang="en-US" altLang="zh-CN" sz="66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11"/>
          <p:cNvSpPr/>
          <p:nvPr/>
        </p:nvSpPr>
        <p:spPr>
          <a:xfrm>
            <a:off x="1027430" y="1579245"/>
            <a:ext cx="10481310" cy="885825"/>
          </a:xfrm>
          <a:prstGeom prst="rect">
            <a:avLst/>
          </a:prstGeom>
          <a:noFill/>
          <a:ln w="9525">
            <a:noFill/>
          </a:ln>
        </p:spPr>
        <p:txBody>
          <a:bodyPr wrap="square" lIns="0" tIns="0" rIns="0" bIns="0" anchor="t">
            <a:spAutoFit/>
          </a:bodyPr>
          <a:p>
            <a:pPr algn="just" defTabSz="1216025">
              <a:lnSpc>
                <a:spcPct val="120000"/>
              </a:lnSpc>
              <a:spcBef>
                <a:spcPct val="20000"/>
              </a:spcBef>
              <a:buFont typeface="Arial" panose="020B0604020202020204" pitchFamily="34" charset="0"/>
            </a:pPr>
            <a:r>
              <a:rPr sz="24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El video juegos FlappyBird B-FB2.0 estara disponible de forma gratuita para PCs con sistema operativo windows.</a:t>
            </a:r>
            <a:endParaRPr sz="2400" dirty="0">
              <a:solidFill>
                <a:schemeClr val="bg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9226" name="TextBox 13"/>
          <p:cNvSpPr txBox="1"/>
          <p:nvPr/>
        </p:nvSpPr>
        <p:spPr>
          <a:xfrm>
            <a:off x="1027430" y="821055"/>
            <a:ext cx="6886575" cy="492125"/>
          </a:xfrm>
          <a:prstGeom prst="rect">
            <a:avLst/>
          </a:prstGeom>
          <a:noFill/>
          <a:ln w="9525">
            <a:noFill/>
          </a:ln>
        </p:spPr>
        <p:txBody>
          <a:bodyPr wrap="square" lIns="0" tIns="0" rIns="0" bIns="0" anchor="t">
            <a:spAutoFit/>
          </a:bodyPr>
          <a:p>
            <a:pPr defTabSz="1216025">
              <a:spcBef>
                <a:spcPct val="20000"/>
              </a:spcBef>
              <a:buFont typeface="Arial" panose="020B0604020202020204" pitchFamily="34" charset="0"/>
            </a:pPr>
            <a:r>
              <a:rPr lang="en-US" altLang="zh-CN"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rPr>
              <a:t>VIABILIDAD</a:t>
            </a:r>
            <a:endParaRPr lang="en-US" altLang="zh-CN"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矩形 1"/>
          <p:cNvSpPr/>
          <p:nvPr/>
        </p:nvSpPr>
        <p:spPr>
          <a:xfrm rot="20997683">
            <a:off x="4241800" y="1543050"/>
            <a:ext cx="3768725" cy="3802063"/>
          </a:xfrm>
          <a:prstGeom prst="rect">
            <a:avLst/>
          </a:prstGeom>
          <a:solidFill>
            <a:srgbClr val="6A3C7C"/>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5" name="矩形 4"/>
          <p:cNvSpPr/>
          <p:nvPr/>
        </p:nvSpPr>
        <p:spPr>
          <a:xfrm rot="19845060">
            <a:off x="4241800" y="1543050"/>
            <a:ext cx="3768725" cy="3802063"/>
          </a:xfrm>
          <a:prstGeom prst="rect">
            <a:avLst/>
          </a:prstGeom>
          <a:solidFill>
            <a:srgbClr val="8BBF20"/>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7" name="矩形 5"/>
          <p:cNvSpPr/>
          <p:nvPr/>
        </p:nvSpPr>
        <p:spPr>
          <a:xfrm rot="17775156">
            <a:off x="4041775" y="1350963"/>
            <a:ext cx="4187825" cy="4168775"/>
          </a:xfrm>
          <a:custGeom>
            <a:avLst/>
            <a:gdLst>
              <a:gd name="connsiteX0" fmla="*/ 0 w 3768706"/>
              <a:gd name="connsiteY0" fmla="*/ 0 h 3801416"/>
              <a:gd name="connsiteX1" fmla="*/ 3768706 w 3768706"/>
              <a:gd name="connsiteY1" fmla="*/ 0 h 3801416"/>
              <a:gd name="connsiteX2" fmla="*/ 3768706 w 3768706"/>
              <a:gd name="connsiteY2" fmla="*/ 3801416 h 3801416"/>
              <a:gd name="connsiteX3" fmla="*/ 0 w 3768706"/>
              <a:gd name="connsiteY3" fmla="*/ 3801416 h 3801416"/>
              <a:gd name="connsiteX4" fmla="*/ 0 w 3768706"/>
              <a:gd name="connsiteY4" fmla="*/ 0 h 3801416"/>
              <a:gd name="connsiteX0-1" fmla="*/ 0 w 4088332"/>
              <a:gd name="connsiteY0-2" fmla="*/ 0 h 3801416"/>
              <a:gd name="connsiteX1-3" fmla="*/ 3768706 w 4088332"/>
              <a:gd name="connsiteY1-4" fmla="*/ 0 h 3801416"/>
              <a:gd name="connsiteX2-5" fmla="*/ 4088332 w 4088332"/>
              <a:gd name="connsiteY2-6" fmla="*/ 3504783 h 3801416"/>
              <a:gd name="connsiteX3-7" fmla="*/ 0 w 4088332"/>
              <a:gd name="connsiteY3-8" fmla="*/ 3801416 h 3801416"/>
              <a:gd name="connsiteX4-9" fmla="*/ 0 w 4088332"/>
              <a:gd name="connsiteY4-10" fmla="*/ 0 h 3801416"/>
              <a:gd name="connsiteX0-11" fmla="*/ 0 w 4088332"/>
              <a:gd name="connsiteY0-12" fmla="*/ 270638 h 4072054"/>
              <a:gd name="connsiteX1-13" fmla="*/ 3772200 w 4088332"/>
              <a:gd name="connsiteY1-14" fmla="*/ 0 h 4072054"/>
              <a:gd name="connsiteX2-15" fmla="*/ 4088332 w 4088332"/>
              <a:gd name="connsiteY2-16" fmla="*/ 3775421 h 4072054"/>
              <a:gd name="connsiteX3-17" fmla="*/ 0 w 4088332"/>
              <a:gd name="connsiteY3-18" fmla="*/ 4072054 h 4072054"/>
              <a:gd name="connsiteX4-19" fmla="*/ 0 w 4088332"/>
              <a:gd name="connsiteY4-20" fmla="*/ 270638 h 4072054"/>
              <a:gd name="connsiteX0-21" fmla="*/ 0 w 4088332"/>
              <a:gd name="connsiteY0-22" fmla="*/ 270638 h 4068322"/>
              <a:gd name="connsiteX1-23" fmla="*/ 3772200 w 4088332"/>
              <a:gd name="connsiteY1-24" fmla="*/ 0 h 4068322"/>
              <a:gd name="connsiteX2-25" fmla="*/ 4088332 w 4088332"/>
              <a:gd name="connsiteY2-26" fmla="*/ 3775421 h 4068322"/>
              <a:gd name="connsiteX3-27" fmla="*/ 293289 w 4088332"/>
              <a:gd name="connsiteY3-28" fmla="*/ 4068322 h 4068322"/>
              <a:gd name="connsiteX4-29" fmla="*/ 0 w 4088332"/>
              <a:gd name="connsiteY4-30" fmla="*/ 270638 h 4068322"/>
              <a:gd name="connsiteX0-31" fmla="*/ 0 w 4088332"/>
              <a:gd name="connsiteY0-32" fmla="*/ 313484 h 4111168"/>
              <a:gd name="connsiteX1-33" fmla="*/ 3762923 w 4088332"/>
              <a:gd name="connsiteY1-34" fmla="*/ 0 h 4111168"/>
              <a:gd name="connsiteX2-35" fmla="*/ 4088332 w 4088332"/>
              <a:gd name="connsiteY2-36" fmla="*/ 3818267 h 4111168"/>
              <a:gd name="connsiteX3-37" fmla="*/ 293289 w 4088332"/>
              <a:gd name="connsiteY3-38" fmla="*/ 4111168 h 4111168"/>
              <a:gd name="connsiteX4-39" fmla="*/ 0 w 4088332"/>
              <a:gd name="connsiteY4-40" fmla="*/ 313484 h 4111168"/>
              <a:gd name="connsiteX0-41" fmla="*/ 0 w 4145677"/>
              <a:gd name="connsiteY0-42" fmla="*/ 313484 h 4111168"/>
              <a:gd name="connsiteX1-43" fmla="*/ 3762923 w 4145677"/>
              <a:gd name="connsiteY1-44" fmla="*/ 0 h 4111168"/>
              <a:gd name="connsiteX2-45" fmla="*/ 4145677 w 4145677"/>
              <a:gd name="connsiteY2-46" fmla="*/ 3766274 h 4111168"/>
              <a:gd name="connsiteX3-47" fmla="*/ 293289 w 4145677"/>
              <a:gd name="connsiteY3-48" fmla="*/ 4111168 h 4111168"/>
              <a:gd name="connsiteX4-49" fmla="*/ 0 w 4145677"/>
              <a:gd name="connsiteY4-50" fmla="*/ 313484 h 4111168"/>
              <a:gd name="connsiteX0-51" fmla="*/ 0 w 4145677"/>
              <a:gd name="connsiteY0-52" fmla="*/ 313484 h 4168513"/>
              <a:gd name="connsiteX1-53" fmla="*/ 3762923 w 4145677"/>
              <a:gd name="connsiteY1-54" fmla="*/ 0 h 4168513"/>
              <a:gd name="connsiteX2-55" fmla="*/ 4145677 w 4145677"/>
              <a:gd name="connsiteY2-56" fmla="*/ 3766274 h 4168513"/>
              <a:gd name="connsiteX3-57" fmla="*/ 345282 w 4145677"/>
              <a:gd name="connsiteY3-58" fmla="*/ 4168513 h 4168513"/>
              <a:gd name="connsiteX4-59" fmla="*/ 0 w 4145677"/>
              <a:gd name="connsiteY4-60" fmla="*/ 313484 h 4168513"/>
              <a:gd name="connsiteX0-61" fmla="*/ 0 w 4188912"/>
              <a:gd name="connsiteY0-62" fmla="*/ 394085 h 4168513"/>
              <a:gd name="connsiteX1-63" fmla="*/ 3806158 w 4188912"/>
              <a:gd name="connsiteY1-64" fmla="*/ 0 h 4168513"/>
              <a:gd name="connsiteX2-65" fmla="*/ 4188912 w 4188912"/>
              <a:gd name="connsiteY2-66" fmla="*/ 3766274 h 4168513"/>
              <a:gd name="connsiteX3-67" fmla="*/ 388517 w 4188912"/>
              <a:gd name="connsiteY3-68" fmla="*/ 4168513 h 4168513"/>
              <a:gd name="connsiteX4-69" fmla="*/ 0 w 4188912"/>
              <a:gd name="connsiteY4-70" fmla="*/ 394085 h 41685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188912" h="4168513">
                <a:moveTo>
                  <a:pt x="0" y="394085"/>
                </a:moveTo>
                <a:lnTo>
                  <a:pt x="3806158" y="0"/>
                </a:lnTo>
                <a:lnTo>
                  <a:pt x="4188912" y="3766274"/>
                </a:lnTo>
                <a:lnTo>
                  <a:pt x="388517" y="4168513"/>
                </a:lnTo>
                <a:lnTo>
                  <a:pt x="0" y="394085"/>
                </a:lnTo>
                <a:close/>
              </a:path>
            </a:pathLst>
          </a:custGeom>
          <a:solidFill>
            <a:srgbClr val="FFBF53"/>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8" name="矩形 5"/>
          <p:cNvSpPr/>
          <p:nvPr/>
        </p:nvSpPr>
        <p:spPr>
          <a:xfrm rot="13377911">
            <a:off x="4127500" y="1420813"/>
            <a:ext cx="3992563" cy="3998913"/>
          </a:xfrm>
          <a:custGeom>
            <a:avLst/>
            <a:gdLst>
              <a:gd name="connsiteX0" fmla="*/ 0 w 3768706"/>
              <a:gd name="connsiteY0" fmla="*/ 0 h 3801416"/>
              <a:gd name="connsiteX1" fmla="*/ 3768706 w 3768706"/>
              <a:gd name="connsiteY1" fmla="*/ 0 h 3801416"/>
              <a:gd name="connsiteX2" fmla="*/ 3768706 w 3768706"/>
              <a:gd name="connsiteY2" fmla="*/ 3801416 h 3801416"/>
              <a:gd name="connsiteX3" fmla="*/ 0 w 3768706"/>
              <a:gd name="connsiteY3" fmla="*/ 3801416 h 3801416"/>
              <a:gd name="connsiteX4" fmla="*/ 0 w 3768706"/>
              <a:gd name="connsiteY4" fmla="*/ 0 h 3801416"/>
              <a:gd name="connsiteX0-1" fmla="*/ 0 w 4088332"/>
              <a:gd name="connsiteY0-2" fmla="*/ 0 h 3801416"/>
              <a:gd name="connsiteX1-3" fmla="*/ 3768706 w 4088332"/>
              <a:gd name="connsiteY1-4" fmla="*/ 0 h 3801416"/>
              <a:gd name="connsiteX2-5" fmla="*/ 4088332 w 4088332"/>
              <a:gd name="connsiteY2-6" fmla="*/ 3504783 h 3801416"/>
              <a:gd name="connsiteX3-7" fmla="*/ 0 w 4088332"/>
              <a:gd name="connsiteY3-8" fmla="*/ 3801416 h 3801416"/>
              <a:gd name="connsiteX4-9" fmla="*/ 0 w 4088332"/>
              <a:gd name="connsiteY4-10" fmla="*/ 0 h 3801416"/>
              <a:gd name="connsiteX0-11" fmla="*/ 0 w 4088332"/>
              <a:gd name="connsiteY0-12" fmla="*/ 270638 h 4072054"/>
              <a:gd name="connsiteX1-13" fmla="*/ 3772200 w 4088332"/>
              <a:gd name="connsiteY1-14" fmla="*/ 0 h 4072054"/>
              <a:gd name="connsiteX2-15" fmla="*/ 4088332 w 4088332"/>
              <a:gd name="connsiteY2-16" fmla="*/ 3775421 h 4072054"/>
              <a:gd name="connsiteX3-17" fmla="*/ 0 w 4088332"/>
              <a:gd name="connsiteY3-18" fmla="*/ 4072054 h 4072054"/>
              <a:gd name="connsiteX4-19" fmla="*/ 0 w 4088332"/>
              <a:gd name="connsiteY4-20" fmla="*/ 270638 h 4072054"/>
              <a:gd name="connsiteX0-21" fmla="*/ 0 w 4088332"/>
              <a:gd name="connsiteY0-22" fmla="*/ 270638 h 4068322"/>
              <a:gd name="connsiteX1-23" fmla="*/ 3772200 w 4088332"/>
              <a:gd name="connsiteY1-24" fmla="*/ 0 h 4068322"/>
              <a:gd name="connsiteX2-25" fmla="*/ 4088332 w 4088332"/>
              <a:gd name="connsiteY2-26" fmla="*/ 3775421 h 4068322"/>
              <a:gd name="connsiteX3-27" fmla="*/ 293289 w 4088332"/>
              <a:gd name="connsiteY3-28" fmla="*/ 4068322 h 4068322"/>
              <a:gd name="connsiteX4-29" fmla="*/ 0 w 4088332"/>
              <a:gd name="connsiteY4-30" fmla="*/ 270638 h 4068322"/>
              <a:gd name="connsiteX0-31" fmla="*/ 0 w 4088332"/>
              <a:gd name="connsiteY0-32" fmla="*/ 313484 h 4111168"/>
              <a:gd name="connsiteX1-33" fmla="*/ 3762923 w 4088332"/>
              <a:gd name="connsiteY1-34" fmla="*/ 0 h 4111168"/>
              <a:gd name="connsiteX2-35" fmla="*/ 4088332 w 4088332"/>
              <a:gd name="connsiteY2-36" fmla="*/ 3818267 h 4111168"/>
              <a:gd name="connsiteX3-37" fmla="*/ 293289 w 4088332"/>
              <a:gd name="connsiteY3-38" fmla="*/ 4111168 h 4111168"/>
              <a:gd name="connsiteX4-39" fmla="*/ 0 w 4088332"/>
              <a:gd name="connsiteY4-40" fmla="*/ 313484 h 4111168"/>
              <a:gd name="connsiteX0-41" fmla="*/ 0 w 4145677"/>
              <a:gd name="connsiteY0-42" fmla="*/ 313484 h 4111168"/>
              <a:gd name="connsiteX1-43" fmla="*/ 3762923 w 4145677"/>
              <a:gd name="connsiteY1-44" fmla="*/ 0 h 4111168"/>
              <a:gd name="connsiteX2-45" fmla="*/ 4145677 w 4145677"/>
              <a:gd name="connsiteY2-46" fmla="*/ 3766274 h 4111168"/>
              <a:gd name="connsiteX3-47" fmla="*/ 293289 w 4145677"/>
              <a:gd name="connsiteY3-48" fmla="*/ 4111168 h 4111168"/>
              <a:gd name="connsiteX4-49" fmla="*/ 0 w 4145677"/>
              <a:gd name="connsiteY4-50" fmla="*/ 313484 h 4111168"/>
              <a:gd name="connsiteX0-51" fmla="*/ 0 w 4145677"/>
              <a:gd name="connsiteY0-52" fmla="*/ 313484 h 4168513"/>
              <a:gd name="connsiteX1-53" fmla="*/ 3762923 w 4145677"/>
              <a:gd name="connsiteY1-54" fmla="*/ 0 h 4168513"/>
              <a:gd name="connsiteX2-55" fmla="*/ 4145677 w 4145677"/>
              <a:gd name="connsiteY2-56" fmla="*/ 3766274 h 4168513"/>
              <a:gd name="connsiteX3-57" fmla="*/ 345282 w 4145677"/>
              <a:gd name="connsiteY3-58" fmla="*/ 4168513 h 4168513"/>
              <a:gd name="connsiteX4-59" fmla="*/ 0 w 4145677"/>
              <a:gd name="connsiteY4-60" fmla="*/ 313484 h 4168513"/>
              <a:gd name="connsiteX0-61" fmla="*/ 0 w 4188912"/>
              <a:gd name="connsiteY0-62" fmla="*/ 394085 h 4168513"/>
              <a:gd name="connsiteX1-63" fmla="*/ 3806158 w 4188912"/>
              <a:gd name="connsiteY1-64" fmla="*/ 0 h 4168513"/>
              <a:gd name="connsiteX2-65" fmla="*/ 4188912 w 4188912"/>
              <a:gd name="connsiteY2-66" fmla="*/ 3766274 h 4168513"/>
              <a:gd name="connsiteX3-67" fmla="*/ 388517 w 4188912"/>
              <a:gd name="connsiteY3-68" fmla="*/ 4168513 h 4168513"/>
              <a:gd name="connsiteX4-69" fmla="*/ 0 w 4188912"/>
              <a:gd name="connsiteY4-70" fmla="*/ 394085 h 4168513"/>
              <a:gd name="connsiteX0-71" fmla="*/ 0 w 4647665"/>
              <a:gd name="connsiteY0-72" fmla="*/ 394085 h 4617638"/>
              <a:gd name="connsiteX1-73" fmla="*/ 3806158 w 4647665"/>
              <a:gd name="connsiteY1-74" fmla="*/ 0 h 4617638"/>
              <a:gd name="connsiteX2-75" fmla="*/ 4647665 w 4647665"/>
              <a:gd name="connsiteY2-76" fmla="*/ 4617638 h 4617638"/>
              <a:gd name="connsiteX3-77" fmla="*/ 388517 w 4647665"/>
              <a:gd name="connsiteY3-78" fmla="*/ 4168513 h 4617638"/>
              <a:gd name="connsiteX4-79" fmla="*/ 0 w 4647665"/>
              <a:gd name="connsiteY4-80" fmla="*/ 394085 h 4617638"/>
              <a:gd name="connsiteX0-81" fmla="*/ 0 w 4647665"/>
              <a:gd name="connsiteY0-82" fmla="*/ 394085 h 4810029"/>
              <a:gd name="connsiteX1-83" fmla="*/ 3806158 w 4647665"/>
              <a:gd name="connsiteY1-84" fmla="*/ 0 h 4810029"/>
              <a:gd name="connsiteX2-85" fmla="*/ 4647665 w 4647665"/>
              <a:gd name="connsiteY2-86" fmla="*/ 4617638 h 4810029"/>
              <a:gd name="connsiteX3-87" fmla="*/ 869771 w 4647665"/>
              <a:gd name="connsiteY3-88" fmla="*/ 4810029 h 4810029"/>
              <a:gd name="connsiteX4-89" fmla="*/ 0 w 4647665"/>
              <a:gd name="connsiteY4-90" fmla="*/ 394085 h 4810029"/>
              <a:gd name="connsiteX0-91" fmla="*/ 0 w 4647665"/>
              <a:gd name="connsiteY0-92" fmla="*/ 0 h 4415944"/>
              <a:gd name="connsiteX1-93" fmla="*/ 4431812 w 4647665"/>
              <a:gd name="connsiteY1-94" fmla="*/ 418070 h 4415944"/>
              <a:gd name="connsiteX2-95" fmla="*/ 4647665 w 4647665"/>
              <a:gd name="connsiteY2-96" fmla="*/ 4223553 h 4415944"/>
              <a:gd name="connsiteX3-97" fmla="*/ 869771 w 4647665"/>
              <a:gd name="connsiteY3-98" fmla="*/ 4415944 h 4415944"/>
              <a:gd name="connsiteX4-99" fmla="*/ 0 w 4647665"/>
              <a:gd name="connsiteY4-100" fmla="*/ 0 h 4415944"/>
              <a:gd name="connsiteX0-101" fmla="*/ 0 w 3992262"/>
              <a:gd name="connsiteY0-102" fmla="*/ 192018 h 3997874"/>
              <a:gd name="connsiteX1-103" fmla="*/ 3776409 w 3992262"/>
              <a:gd name="connsiteY1-104" fmla="*/ 0 h 3997874"/>
              <a:gd name="connsiteX2-105" fmla="*/ 3992262 w 3992262"/>
              <a:gd name="connsiteY2-106" fmla="*/ 3805483 h 3997874"/>
              <a:gd name="connsiteX3-107" fmla="*/ 214368 w 3992262"/>
              <a:gd name="connsiteY3-108" fmla="*/ 3997874 h 3997874"/>
              <a:gd name="connsiteX4-109" fmla="*/ 0 w 3992262"/>
              <a:gd name="connsiteY4-110" fmla="*/ 192018 h 39978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992262" h="3997874">
                <a:moveTo>
                  <a:pt x="0" y="192018"/>
                </a:moveTo>
                <a:lnTo>
                  <a:pt x="3776409" y="0"/>
                </a:lnTo>
                <a:lnTo>
                  <a:pt x="3992262" y="3805483"/>
                </a:lnTo>
                <a:lnTo>
                  <a:pt x="214368" y="3997874"/>
                </a:lnTo>
                <a:lnTo>
                  <a:pt x="0" y="192018"/>
                </a:lnTo>
                <a:close/>
              </a:path>
            </a:pathLst>
          </a:cu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9" name="矩形 5"/>
          <p:cNvSpPr/>
          <p:nvPr/>
        </p:nvSpPr>
        <p:spPr>
          <a:xfrm rot="10800000">
            <a:off x="4222750" y="1504950"/>
            <a:ext cx="3811588" cy="3848100"/>
          </a:xfrm>
          <a:custGeom>
            <a:avLst/>
            <a:gdLst>
              <a:gd name="connsiteX0" fmla="*/ 0 w 3768706"/>
              <a:gd name="connsiteY0" fmla="*/ 0 h 3801416"/>
              <a:gd name="connsiteX1" fmla="*/ 3768706 w 3768706"/>
              <a:gd name="connsiteY1" fmla="*/ 0 h 3801416"/>
              <a:gd name="connsiteX2" fmla="*/ 3768706 w 3768706"/>
              <a:gd name="connsiteY2" fmla="*/ 3801416 h 3801416"/>
              <a:gd name="connsiteX3" fmla="*/ 0 w 3768706"/>
              <a:gd name="connsiteY3" fmla="*/ 3801416 h 3801416"/>
              <a:gd name="connsiteX4" fmla="*/ 0 w 3768706"/>
              <a:gd name="connsiteY4" fmla="*/ 0 h 3801416"/>
              <a:gd name="connsiteX0-1" fmla="*/ 0 w 4088332"/>
              <a:gd name="connsiteY0-2" fmla="*/ 0 h 3801416"/>
              <a:gd name="connsiteX1-3" fmla="*/ 3768706 w 4088332"/>
              <a:gd name="connsiteY1-4" fmla="*/ 0 h 3801416"/>
              <a:gd name="connsiteX2-5" fmla="*/ 4088332 w 4088332"/>
              <a:gd name="connsiteY2-6" fmla="*/ 3504783 h 3801416"/>
              <a:gd name="connsiteX3-7" fmla="*/ 0 w 4088332"/>
              <a:gd name="connsiteY3-8" fmla="*/ 3801416 h 3801416"/>
              <a:gd name="connsiteX4-9" fmla="*/ 0 w 4088332"/>
              <a:gd name="connsiteY4-10" fmla="*/ 0 h 3801416"/>
              <a:gd name="connsiteX0-11" fmla="*/ 0 w 4088332"/>
              <a:gd name="connsiteY0-12" fmla="*/ 270638 h 4072054"/>
              <a:gd name="connsiteX1-13" fmla="*/ 3772200 w 4088332"/>
              <a:gd name="connsiteY1-14" fmla="*/ 0 h 4072054"/>
              <a:gd name="connsiteX2-15" fmla="*/ 4088332 w 4088332"/>
              <a:gd name="connsiteY2-16" fmla="*/ 3775421 h 4072054"/>
              <a:gd name="connsiteX3-17" fmla="*/ 0 w 4088332"/>
              <a:gd name="connsiteY3-18" fmla="*/ 4072054 h 4072054"/>
              <a:gd name="connsiteX4-19" fmla="*/ 0 w 4088332"/>
              <a:gd name="connsiteY4-20" fmla="*/ 270638 h 4072054"/>
              <a:gd name="connsiteX0-21" fmla="*/ 0 w 4088332"/>
              <a:gd name="connsiteY0-22" fmla="*/ 270638 h 4068322"/>
              <a:gd name="connsiteX1-23" fmla="*/ 3772200 w 4088332"/>
              <a:gd name="connsiteY1-24" fmla="*/ 0 h 4068322"/>
              <a:gd name="connsiteX2-25" fmla="*/ 4088332 w 4088332"/>
              <a:gd name="connsiteY2-26" fmla="*/ 3775421 h 4068322"/>
              <a:gd name="connsiteX3-27" fmla="*/ 293289 w 4088332"/>
              <a:gd name="connsiteY3-28" fmla="*/ 4068322 h 4068322"/>
              <a:gd name="connsiteX4-29" fmla="*/ 0 w 4088332"/>
              <a:gd name="connsiteY4-30" fmla="*/ 270638 h 4068322"/>
              <a:gd name="connsiteX0-31" fmla="*/ 0 w 4088332"/>
              <a:gd name="connsiteY0-32" fmla="*/ 313484 h 4111168"/>
              <a:gd name="connsiteX1-33" fmla="*/ 3762923 w 4088332"/>
              <a:gd name="connsiteY1-34" fmla="*/ 0 h 4111168"/>
              <a:gd name="connsiteX2-35" fmla="*/ 4088332 w 4088332"/>
              <a:gd name="connsiteY2-36" fmla="*/ 3818267 h 4111168"/>
              <a:gd name="connsiteX3-37" fmla="*/ 293289 w 4088332"/>
              <a:gd name="connsiteY3-38" fmla="*/ 4111168 h 4111168"/>
              <a:gd name="connsiteX4-39" fmla="*/ 0 w 4088332"/>
              <a:gd name="connsiteY4-40" fmla="*/ 313484 h 4111168"/>
              <a:gd name="connsiteX0-41" fmla="*/ 0 w 4145677"/>
              <a:gd name="connsiteY0-42" fmla="*/ 313484 h 4111168"/>
              <a:gd name="connsiteX1-43" fmla="*/ 3762923 w 4145677"/>
              <a:gd name="connsiteY1-44" fmla="*/ 0 h 4111168"/>
              <a:gd name="connsiteX2-45" fmla="*/ 4145677 w 4145677"/>
              <a:gd name="connsiteY2-46" fmla="*/ 3766274 h 4111168"/>
              <a:gd name="connsiteX3-47" fmla="*/ 293289 w 4145677"/>
              <a:gd name="connsiteY3-48" fmla="*/ 4111168 h 4111168"/>
              <a:gd name="connsiteX4-49" fmla="*/ 0 w 4145677"/>
              <a:gd name="connsiteY4-50" fmla="*/ 313484 h 4111168"/>
              <a:gd name="connsiteX0-51" fmla="*/ 0 w 4145677"/>
              <a:gd name="connsiteY0-52" fmla="*/ 313484 h 4168513"/>
              <a:gd name="connsiteX1-53" fmla="*/ 3762923 w 4145677"/>
              <a:gd name="connsiteY1-54" fmla="*/ 0 h 4168513"/>
              <a:gd name="connsiteX2-55" fmla="*/ 4145677 w 4145677"/>
              <a:gd name="connsiteY2-56" fmla="*/ 3766274 h 4168513"/>
              <a:gd name="connsiteX3-57" fmla="*/ 345282 w 4145677"/>
              <a:gd name="connsiteY3-58" fmla="*/ 4168513 h 4168513"/>
              <a:gd name="connsiteX4-59" fmla="*/ 0 w 4145677"/>
              <a:gd name="connsiteY4-60" fmla="*/ 313484 h 4168513"/>
              <a:gd name="connsiteX0-61" fmla="*/ 0 w 4188912"/>
              <a:gd name="connsiteY0-62" fmla="*/ 394085 h 4168513"/>
              <a:gd name="connsiteX1-63" fmla="*/ 3806158 w 4188912"/>
              <a:gd name="connsiteY1-64" fmla="*/ 0 h 4168513"/>
              <a:gd name="connsiteX2-65" fmla="*/ 4188912 w 4188912"/>
              <a:gd name="connsiteY2-66" fmla="*/ 3766274 h 4168513"/>
              <a:gd name="connsiteX3-67" fmla="*/ 388517 w 4188912"/>
              <a:gd name="connsiteY3-68" fmla="*/ 4168513 h 4168513"/>
              <a:gd name="connsiteX4-69" fmla="*/ 0 w 4188912"/>
              <a:gd name="connsiteY4-70" fmla="*/ 394085 h 4168513"/>
              <a:gd name="connsiteX0-71" fmla="*/ 0 w 4647665"/>
              <a:gd name="connsiteY0-72" fmla="*/ 394085 h 4617638"/>
              <a:gd name="connsiteX1-73" fmla="*/ 3806158 w 4647665"/>
              <a:gd name="connsiteY1-74" fmla="*/ 0 h 4617638"/>
              <a:gd name="connsiteX2-75" fmla="*/ 4647665 w 4647665"/>
              <a:gd name="connsiteY2-76" fmla="*/ 4617638 h 4617638"/>
              <a:gd name="connsiteX3-77" fmla="*/ 388517 w 4647665"/>
              <a:gd name="connsiteY3-78" fmla="*/ 4168513 h 4617638"/>
              <a:gd name="connsiteX4-79" fmla="*/ 0 w 4647665"/>
              <a:gd name="connsiteY4-80" fmla="*/ 394085 h 4617638"/>
              <a:gd name="connsiteX0-81" fmla="*/ 0 w 4647665"/>
              <a:gd name="connsiteY0-82" fmla="*/ 394085 h 4810029"/>
              <a:gd name="connsiteX1-83" fmla="*/ 3806158 w 4647665"/>
              <a:gd name="connsiteY1-84" fmla="*/ 0 h 4810029"/>
              <a:gd name="connsiteX2-85" fmla="*/ 4647665 w 4647665"/>
              <a:gd name="connsiteY2-86" fmla="*/ 4617638 h 4810029"/>
              <a:gd name="connsiteX3-87" fmla="*/ 869771 w 4647665"/>
              <a:gd name="connsiteY3-88" fmla="*/ 4810029 h 4810029"/>
              <a:gd name="connsiteX4-89" fmla="*/ 0 w 4647665"/>
              <a:gd name="connsiteY4-90" fmla="*/ 394085 h 4810029"/>
              <a:gd name="connsiteX0-91" fmla="*/ 0 w 4647665"/>
              <a:gd name="connsiteY0-92" fmla="*/ 0 h 4415944"/>
              <a:gd name="connsiteX1-93" fmla="*/ 4431812 w 4647665"/>
              <a:gd name="connsiteY1-94" fmla="*/ 418070 h 4415944"/>
              <a:gd name="connsiteX2-95" fmla="*/ 4647665 w 4647665"/>
              <a:gd name="connsiteY2-96" fmla="*/ 4223553 h 4415944"/>
              <a:gd name="connsiteX3-97" fmla="*/ 869771 w 4647665"/>
              <a:gd name="connsiteY3-98" fmla="*/ 4415944 h 4415944"/>
              <a:gd name="connsiteX4-99" fmla="*/ 0 w 4647665"/>
              <a:gd name="connsiteY4-100" fmla="*/ 0 h 4415944"/>
              <a:gd name="connsiteX0-101" fmla="*/ 0 w 3992262"/>
              <a:gd name="connsiteY0-102" fmla="*/ 192018 h 3997874"/>
              <a:gd name="connsiteX1-103" fmla="*/ 3776409 w 3992262"/>
              <a:gd name="connsiteY1-104" fmla="*/ 0 h 3997874"/>
              <a:gd name="connsiteX2-105" fmla="*/ 3992262 w 3992262"/>
              <a:gd name="connsiteY2-106" fmla="*/ 3805483 h 3997874"/>
              <a:gd name="connsiteX3-107" fmla="*/ 214368 w 3992262"/>
              <a:gd name="connsiteY3-108" fmla="*/ 3997874 h 3997874"/>
              <a:gd name="connsiteX4-109" fmla="*/ 0 w 3992262"/>
              <a:gd name="connsiteY4-110" fmla="*/ 192018 h 3997874"/>
              <a:gd name="connsiteX0-111" fmla="*/ 0 w 3992262"/>
              <a:gd name="connsiteY0-112" fmla="*/ 192018 h 3997874"/>
              <a:gd name="connsiteX1-113" fmla="*/ 3776409 w 3992262"/>
              <a:gd name="connsiteY1-114" fmla="*/ 0 h 3997874"/>
              <a:gd name="connsiteX2-115" fmla="*/ 3992262 w 3992262"/>
              <a:gd name="connsiteY2-116" fmla="*/ 3858646 h 3997874"/>
              <a:gd name="connsiteX3-117" fmla="*/ 214368 w 3992262"/>
              <a:gd name="connsiteY3-118" fmla="*/ 3997874 h 3997874"/>
              <a:gd name="connsiteX4-119" fmla="*/ 0 w 3992262"/>
              <a:gd name="connsiteY4-120" fmla="*/ 192018 h 3997874"/>
              <a:gd name="connsiteX0-121" fmla="*/ 0 w 3992262"/>
              <a:gd name="connsiteY0-122" fmla="*/ 192018 h 3891548"/>
              <a:gd name="connsiteX1-123" fmla="*/ 3776409 w 3992262"/>
              <a:gd name="connsiteY1-124" fmla="*/ 0 h 3891548"/>
              <a:gd name="connsiteX2-125" fmla="*/ 3992262 w 3992262"/>
              <a:gd name="connsiteY2-126" fmla="*/ 3858646 h 3891548"/>
              <a:gd name="connsiteX3-127" fmla="*/ 193103 w 3992262"/>
              <a:gd name="connsiteY3-128" fmla="*/ 3891548 h 3891548"/>
              <a:gd name="connsiteX4-129" fmla="*/ 0 w 3992262"/>
              <a:gd name="connsiteY4-130" fmla="*/ 192018 h 3891548"/>
              <a:gd name="connsiteX0-131" fmla="*/ 0 w 3811508"/>
              <a:gd name="connsiteY0-132" fmla="*/ 96325 h 3891548"/>
              <a:gd name="connsiteX1-133" fmla="*/ 3595655 w 3811508"/>
              <a:gd name="connsiteY1-134" fmla="*/ 0 h 3891548"/>
              <a:gd name="connsiteX2-135" fmla="*/ 3811508 w 3811508"/>
              <a:gd name="connsiteY2-136" fmla="*/ 3858646 h 3891548"/>
              <a:gd name="connsiteX3-137" fmla="*/ 12349 w 3811508"/>
              <a:gd name="connsiteY3-138" fmla="*/ 3891548 h 3891548"/>
              <a:gd name="connsiteX4-139" fmla="*/ 0 w 3811508"/>
              <a:gd name="connsiteY4-140" fmla="*/ 96325 h 3891548"/>
              <a:gd name="connsiteX0-141" fmla="*/ 0 w 3811508"/>
              <a:gd name="connsiteY0-142" fmla="*/ 53795 h 3849018"/>
              <a:gd name="connsiteX1-143" fmla="*/ 3787041 w 3811508"/>
              <a:gd name="connsiteY1-144" fmla="*/ 0 h 3849018"/>
              <a:gd name="connsiteX2-145" fmla="*/ 3811508 w 3811508"/>
              <a:gd name="connsiteY2-146" fmla="*/ 3816116 h 3849018"/>
              <a:gd name="connsiteX3-147" fmla="*/ 12349 w 3811508"/>
              <a:gd name="connsiteY3-148" fmla="*/ 3849018 h 3849018"/>
              <a:gd name="connsiteX4-149" fmla="*/ 0 w 3811508"/>
              <a:gd name="connsiteY4-150" fmla="*/ 53795 h 384901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811508" h="3849018">
                <a:moveTo>
                  <a:pt x="0" y="53795"/>
                </a:moveTo>
                <a:lnTo>
                  <a:pt x="3787041" y="0"/>
                </a:lnTo>
                <a:lnTo>
                  <a:pt x="3811508" y="3816116"/>
                </a:lnTo>
                <a:lnTo>
                  <a:pt x="12349" y="3849018"/>
                </a:lnTo>
                <a:cubicBezTo>
                  <a:pt x="8233" y="2583944"/>
                  <a:pt x="4116" y="1318869"/>
                  <a:pt x="0" y="53795"/>
                </a:cubicBezTo>
                <a:close/>
              </a:path>
            </a:pathLst>
          </a:custGeom>
          <a:solidFill>
            <a:srgbClr val="F07474"/>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2" name="椭圆 11"/>
          <p:cNvSpPr/>
          <p:nvPr/>
        </p:nvSpPr>
        <p:spPr>
          <a:xfrm>
            <a:off x="4222750" y="1514475"/>
            <a:ext cx="3811588" cy="3829050"/>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35849" name="文本框 2"/>
          <p:cNvSpPr txBox="1"/>
          <p:nvPr/>
        </p:nvSpPr>
        <p:spPr>
          <a:xfrm>
            <a:off x="4592638" y="3252470"/>
            <a:ext cx="3086100" cy="645160"/>
          </a:xfrm>
          <a:prstGeom prst="rect">
            <a:avLst/>
          </a:prstGeom>
          <a:noFill/>
          <a:ln w="9525">
            <a:noFill/>
          </a:ln>
        </p:spPr>
        <p:txBody>
          <a:bodyPr anchor="t">
            <a:spAutoFit/>
          </a:bodyPr>
          <a:p>
            <a:pPr algn="dist">
              <a:buFont typeface="Arial" panose="020B0604020202020204" pitchFamily="34" charset="0"/>
            </a:pPr>
            <a:r>
              <a:rPr lang="en-US" altLang="zh-CN" sz="3600" b="1" dirty="0">
                <a:latin typeface="Arial" panose="020B0604020202020204" pitchFamily="34" charset="0"/>
                <a:ea typeface="SimSun" panose="02010600030101010101" pitchFamily="2" charset="-122"/>
              </a:rPr>
              <a:t>GRACIAS </a:t>
            </a:r>
            <a:endParaRPr lang="zh-CN" altLang="en-US" sz="3600" b="1" dirty="0">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0-#ppt_h/2"/>
                                          </p:val>
                                        </p:tav>
                                        <p:tav tm="100000">
                                          <p:val>
                                            <p:strVal val="#ppt_y"/>
                                          </p:val>
                                        </p:tav>
                                      </p:tavLst>
                                    </p:anim>
                                  </p:childTnLst>
                                </p:cTn>
                              </p:par>
                              <p:par>
                                <p:cTn id="21" presetID="2" presetClass="entr" presetSubtype="12"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0-#ppt_w/2"/>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ID="6" presetClass="entr" presetSubtype="16" fill="hold" grpId="0" nodeType="afterEffect">
                                  <p:stCondLst>
                                    <p:cond delay="0"/>
                                  </p:stCondLst>
                                  <p:childTnLst>
                                    <p:set>
                                      <p:cBhvr>
                                        <p:cTn id="27" dur="500" fill="hold">
                                          <p:stCondLst>
                                            <p:cond delay="0"/>
                                          </p:stCondLst>
                                        </p:cTn>
                                        <p:tgtEl>
                                          <p:spTgt spid="12"/>
                                        </p:tgtEl>
                                        <p:attrNameLst>
                                          <p:attrName>style.visibility</p:attrName>
                                        </p:attrNameLst>
                                      </p:cBhvr>
                                      <p:to>
                                        <p:strVal val="visible"/>
                                      </p:to>
                                    </p:set>
                                    <p:animEffect transition="in" filter="circle(in)">
                                      <p:cBhvr>
                                        <p:cTn id="28" dur="500"/>
                                        <p:tgtEl>
                                          <p:spTgt spid="12"/>
                                        </p:tgtEl>
                                      </p:cBhvr>
                                    </p:animEffect>
                                  </p:childTnLst>
                                </p:cTn>
                              </p:par>
                            </p:childTnLst>
                          </p:cTn>
                        </p:par>
                        <p:par>
                          <p:cTn id="29" fill="hold">
                            <p:stCondLst>
                              <p:cond delay="1000"/>
                            </p:stCondLst>
                            <p:childTnLst>
                              <p:par>
                                <p:cTn id="30" presetID="27" presetClass="entr" presetSubtype="0" fill="hold" grpId="0" nodeType="afterEffect">
                                  <p:stCondLst>
                                    <p:cond delay="0"/>
                                  </p:stCondLst>
                                  <p:iterate type="lt">
                                    <p:tmPct val="50000"/>
                                  </p:iterate>
                                  <p:childTnLst>
                                    <p:set>
                                      <p:cBhvr>
                                        <p:cTn id="31" dur="1" fill="hold">
                                          <p:stCondLst>
                                            <p:cond delay="0"/>
                                          </p:stCondLst>
                                        </p:cTn>
                                        <p:tgtEl>
                                          <p:spTgt spid="35849"/>
                                        </p:tgtEl>
                                        <p:attrNameLst>
                                          <p:attrName>style.visibility</p:attrName>
                                        </p:attrNameLst>
                                      </p:cBhvr>
                                      <p:to>
                                        <p:strVal val="visible"/>
                                      </p:to>
                                    </p:set>
                                    <p:anim calcmode="discrete" valueType="clr">
                                      <p:cBhvr override="childStyle">
                                        <p:cTn id="32" dur="80"/>
                                        <p:tgtEl>
                                          <p:spTgt spid="35849"/>
                                        </p:tgtEl>
                                        <p:attrNameLst>
                                          <p:attrName>style.color</p:attrName>
                                        </p:attrNameLst>
                                      </p:cBhvr>
                                      <p:tavLst>
                                        <p:tav tm="0">
                                          <p:val>
                                            <p:clrVal>
                                              <a:schemeClr val="accent2"/>
                                            </p:clrVal>
                                          </p:val>
                                        </p:tav>
                                        <p:tav tm="50000">
                                          <p:val>
                                            <p:clrVal>
                                              <a:schemeClr val="hlink"/>
                                            </p:clrVal>
                                          </p:val>
                                        </p:tav>
                                      </p:tavLst>
                                    </p:anim>
                                    <p:anim calcmode="discrete" valueType="clr">
                                      <p:cBhvr>
                                        <p:cTn id="33" dur="80"/>
                                        <p:tgtEl>
                                          <p:spTgt spid="35849"/>
                                        </p:tgtEl>
                                        <p:attrNameLst>
                                          <p:attrName>fillcolor</p:attrName>
                                        </p:attrNameLst>
                                      </p:cBhvr>
                                      <p:tavLst>
                                        <p:tav tm="0">
                                          <p:val>
                                            <p:clrVal>
                                              <a:schemeClr val="accent2"/>
                                            </p:clrVal>
                                          </p:val>
                                        </p:tav>
                                        <p:tav tm="50000">
                                          <p:val>
                                            <p:clrVal>
                                              <a:schemeClr val="hlink"/>
                                            </p:clrVal>
                                          </p:val>
                                        </p:tav>
                                      </p:tavLst>
                                    </p:anim>
                                    <p:set>
                                      <p:cBhvr>
                                        <p:cTn id="34" dur="80"/>
                                        <p:tgtEl>
                                          <p:spTgt spid="3584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7" grpId="0" animBg="1"/>
      <p:bldP spid="7" grpId="1" animBg="1"/>
      <p:bldP spid="5" grpId="0" animBg="1"/>
      <p:bldP spid="5" grpId="1" animBg="1"/>
      <p:bldP spid="8" grpId="0" animBg="1"/>
      <p:bldP spid="8" grpId="1" animBg="1"/>
      <p:bldP spid="9" grpId="0" animBg="1"/>
      <p:bldP spid="9" grpId="1" animBg="1"/>
      <p:bldP spid="12" grpId="0" animBg="1"/>
      <p:bldP spid="12" grpId="1" animBg="1"/>
      <p:bldP spid="35849" grpId="0"/>
      <p:bldP spid="35849"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圆角矩形 13"/>
          <p:cNvSpPr/>
          <p:nvPr/>
        </p:nvSpPr>
        <p:spPr>
          <a:xfrm>
            <a:off x="722630" y="1083310"/>
            <a:ext cx="10339705" cy="1684655"/>
          </a:xfrm>
          <a:prstGeom prst="roundRect">
            <a:avLst>
              <a:gd name="adj" fmla="val 9083"/>
            </a:avLst>
          </a:prstGeom>
          <a:noFill/>
          <a:ln>
            <a:solidFill>
              <a:srgbClr val="ADBAC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32" name="矩形 14"/>
          <p:cNvSpPr/>
          <p:nvPr/>
        </p:nvSpPr>
        <p:spPr>
          <a:xfrm>
            <a:off x="1056005" y="1412240"/>
            <a:ext cx="9506585" cy="1087755"/>
          </a:xfrm>
          <a:prstGeom prst="rect">
            <a:avLst/>
          </a:prstGeom>
          <a:noFill/>
          <a:ln w="9525">
            <a:noFill/>
          </a:ln>
        </p:spPr>
        <p:txBody>
          <a:bodyPr wrap="square" anchor="t">
            <a:spAutoFit/>
          </a:bodyPr>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Flappy Bird es un juego para entretenimiento también considerado como un juego de acción en el cual un personaje debe ir atravesado obstáculos sin chocar contra ellos </a:t>
            </a:r>
            <a:r>
              <a:rPr lang="en-US"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asi como obtener monedas para desbloquear otros escenarios</a:t>
            </a: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16" name="圆角矩形 15"/>
          <p:cNvSpPr/>
          <p:nvPr/>
        </p:nvSpPr>
        <p:spPr>
          <a:xfrm>
            <a:off x="722630" y="3503930"/>
            <a:ext cx="10339705" cy="2230120"/>
          </a:xfrm>
          <a:prstGeom prst="roundRect">
            <a:avLst>
              <a:gd name="adj" fmla="val 9083"/>
            </a:avLst>
          </a:prstGeom>
          <a:noFill/>
          <a:ln>
            <a:solidFill>
              <a:srgbClr val="ADBAC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34" name="矩形 16"/>
          <p:cNvSpPr/>
          <p:nvPr/>
        </p:nvSpPr>
        <p:spPr>
          <a:xfrm>
            <a:off x="921385" y="3909695"/>
            <a:ext cx="9807575" cy="1419860"/>
          </a:xfrm>
          <a:prstGeom prst="rect">
            <a:avLst/>
          </a:prstGeom>
          <a:noFill/>
          <a:ln w="9525">
            <a:noFill/>
          </a:ln>
        </p:spPr>
        <p:txBody>
          <a:bodyPr wrap="square" anchor="t">
            <a:spAutoFit/>
          </a:bodyPr>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La idea surge de un juego ya diseñado y puesto en el mercado de forma gratuita. El juego tuvo una gran acogida pero cayo al poco tiempo, entendimos que le hizo falta mantener el usuario mas entretenido ofreciendole dinamismo al momento de jugar, ya sea eligiendo otros bird u otros escenarios</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18" name="圆角矩形 17"/>
          <p:cNvSpPr/>
          <p:nvPr/>
        </p:nvSpPr>
        <p:spPr>
          <a:xfrm>
            <a:off x="1378268" y="849948"/>
            <a:ext cx="3279775" cy="461963"/>
          </a:xfrm>
          <a:prstGeom prst="roundRect">
            <a:avLst/>
          </a:prstGeom>
          <a:solidFill>
            <a:srgbClr val="F07474"/>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5136" name="文本框 18"/>
          <p:cNvSpPr txBox="1"/>
          <p:nvPr/>
        </p:nvSpPr>
        <p:spPr>
          <a:xfrm>
            <a:off x="1610043" y="899160"/>
            <a:ext cx="2797175" cy="337185"/>
          </a:xfrm>
          <a:prstGeom prst="rect">
            <a:avLst/>
          </a:prstGeom>
          <a:noFill/>
          <a:ln w="9525">
            <a:noFill/>
          </a:ln>
        </p:spPr>
        <p:txBody>
          <a:bodyPr anchor="t">
            <a:spAutoFit/>
          </a:bodyPr>
          <a:p>
            <a:pPr algn="ctr" defTabSz="1216025">
              <a:spcBef>
                <a:spcPct val="20000"/>
              </a:spcBef>
              <a:buFont typeface="Arial" panose="020B0604020202020204" pitchFamily="34" charset="0"/>
            </a:pPr>
            <a:r>
              <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DESCRIPCION</a:t>
            </a:r>
            <a:endPar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0" name="圆角矩形 19"/>
          <p:cNvSpPr/>
          <p:nvPr/>
        </p:nvSpPr>
        <p:spPr>
          <a:xfrm>
            <a:off x="7126923" y="3311843"/>
            <a:ext cx="3279775" cy="461963"/>
          </a:xfrm>
          <a:prstGeom prst="roundRect">
            <a:avLst/>
          </a:prstGeom>
          <a:solidFill>
            <a:srgbClr val="F07474"/>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5138" name="文本框 20"/>
          <p:cNvSpPr txBox="1"/>
          <p:nvPr/>
        </p:nvSpPr>
        <p:spPr>
          <a:xfrm>
            <a:off x="7339648" y="3364230"/>
            <a:ext cx="2797175" cy="337185"/>
          </a:xfrm>
          <a:prstGeom prst="rect">
            <a:avLst/>
          </a:prstGeom>
          <a:noFill/>
          <a:ln w="9525">
            <a:noFill/>
          </a:ln>
        </p:spPr>
        <p:txBody>
          <a:bodyPr anchor="t">
            <a:spAutoFit/>
          </a:bodyPr>
          <a:p>
            <a:pPr algn="ctr" defTabSz="1216025">
              <a:spcBef>
                <a:spcPct val="20000"/>
              </a:spcBef>
              <a:buFont typeface="Arial" panose="020B0604020202020204" pitchFamily="34" charset="0"/>
            </a:pPr>
            <a:r>
              <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MOTIVACION</a:t>
            </a:r>
            <a:endPar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圆角矩形 13"/>
          <p:cNvSpPr/>
          <p:nvPr/>
        </p:nvSpPr>
        <p:spPr>
          <a:xfrm>
            <a:off x="722630" y="1083310"/>
            <a:ext cx="10339705" cy="1684655"/>
          </a:xfrm>
          <a:prstGeom prst="roundRect">
            <a:avLst>
              <a:gd name="adj" fmla="val 9083"/>
            </a:avLst>
          </a:prstGeom>
          <a:noFill/>
          <a:ln>
            <a:solidFill>
              <a:srgbClr val="ADBAC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32" name="矩形 14"/>
          <p:cNvSpPr/>
          <p:nvPr/>
        </p:nvSpPr>
        <p:spPr>
          <a:xfrm>
            <a:off x="1056005" y="1412240"/>
            <a:ext cx="9506585" cy="423545"/>
          </a:xfrm>
          <a:prstGeom prst="rect">
            <a:avLst/>
          </a:prstGeom>
          <a:noFill/>
          <a:ln w="9525">
            <a:noFill/>
          </a:ln>
        </p:spPr>
        <p:txBody>
          <a:bodyPr wrap="square" anchor="t">
            <a:spAutoFit/>
          </a:bodyPr>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El principal objetivo del juego es atravesar la mayor cantidad de obstáculos posibles.</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16" name="圆角矩形 15"/>
          <p:cNvSpPr/>
          <p:nvPr/>
        </p:nvSpPr>
        <p:spPr>
          <a:xfrm>
            <a:off x="722630" y="3503930"/>
            <a:ext cx="10339705" cy="2230120"/>
          </a:xfrm>
          <a:prstGeom prst="roundRect">
            <a:avLst>
              <a:gd name="adj" fmla="val 9083"/>
            </a:avLst>
          </a:prstGeom>
          <a:noFill/>
          <a:ln>
            <a:solidFill>
              <a:srgbClr val="ADBAC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34" name="矩形 16"/>
          <p:cNvSpPr/>
          <p:nvPr/>
        </p:nvSpPr>
        <p:spPr>
          <a:xfrm>
            <a:off x="921385" y="3909695"/>
            <a:ext cx="9807575" cy="1584960"/>
          </a:xfrm>
          <a:prstGeom prst="rect">
            <a:avLst/>
          </a:prstGeom>
          <a:noFill/>
          <a:ln w="9525">
            <a:noFill/>
          </a:ln>
        </p:spPr>
        <p:txBody>
          <a:bodyPr wrap="square" anchor="t">
            <a:spAutoFit/>
          </a:bodyPr>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Conseguir monedas</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Adquirir otras skin</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Adquirir otros personajes</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Superar su propio puntaje</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18" name="圆角矩形 17"/>
          <p:cNvSpPr/>
          <p:nvPr/>
        </p:nvSpPr>
        <p:spPr>
          <a:xfrm>
            <a:off x="1378268" y="849948"/>
            <a:ext cx="3279775" cy="461963"/>
          </a:xfrm>
          <a:prstGeom prst="roundRect">
            <a:avLst/>
          </a:prstGeom>
          <a:solidFill>
            <a:srgbClr val="F07474"/>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5136" name="文本框 18"/>
          <p:cNvSpPr txBox="1"/>
          <p:nvPr/>
        </p:nvSpPr>
        <p:spPr>
          <a:xfrm>
            <a:off x="1610043" y="899160"/>
            <a:ext cx="2797175" cy="337185"/>
          </a:xfrm>
          <a:prstGeom prst="rect">
            <a:avLst/>
          </a:prstGeom>
          <a:noFill/>
          <a:ln w="9525">
            <a:noFill/>
          </a:ln>
        </p:spPr>
        <p:txBody>
          <a:bodyPr anchor="t">
            <a:spAutoFit/>
          </a:bodyPr>
          <a:p>
            <a:pPr lvl="1" algn="ctr" defTabSz="1216025">
              <a:spcBef>
                <a:spcPct val="20000"/>
              </a:spcBef>
              <a:buFont typeface="Arial" panose="020B0604020202020204" pitchFamily="34" charset="0"/>
            </a:pPr>
            <a:r>
              <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OBJETIVO GENERAL</a:t>
            </a:r>
            <a:endPar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0" name="圆角矩形 19"/>
          <p:cNvSpPr/>
          <p:nvPr/>
        </p:nvSpPr>
        <p:spPr>
          <a:xfrm>
            <a:off x="7126923" y="3311843"/>
            <a:ext cx="3279775" cy="461963"/>
          </a:xfrm>
          <a:prstGeom prst="roundRect">
            <a:avLst/>
          </a:prstGeom>
          <a:solidFill>
            <a:srgbClr val="F07474"/>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5138" name="文本框 20"/>
          <p:cNvSpPr txBox="1"/>
          <p:nvPr/>
        </p:nvSpPr>
        <p:spPr>
          <a:xfrm>
            <a:off x="7339648" y="3364230"/>
            <a:ext cx="2797175" cy="337185"/>
          </a:xfrm>
          <a:prstGeom prst="rect">
            <a:avLst/>
          </a:prstGeom>
          <a:noFill/>
          <a:ln w="9525">
            <a:noFill/>
          </a:ln>
        </p:spPr>
        <p:txBody>
          <a:bodyPr anchor="t">
            <a:spAutoFit/>
          </a:bodyPr>
          <a:p>
            <a:pPr algn="ctr" defTabSz="1216025">
              <a:spcBef>
                <a:spcPct val="20000"/>
              </a:spcBef>
              <a:buFont typeface="Arial" panose="020B0604020202020204" pitchFamily="34" charset="0"/>
            </a:pPr>
            <a:r>
              <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OBJETIVOS ESPECIFICOS</a:t>
            </a:r>
            <a:endPar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492625" y="2530475"/>
            <a:ext cx="6807200" cy="1445260"/>
          </a:xfrm>
          <a:prstGeom prst="rect">
            <a:avLst/>
          </a:prstGeom>
          <a:noFill/>
          <a:ln w="9525">
            <a:noFill/>
          </a:ln>
        </p:spPr>
        <p:txBody>
          <a:bodyPr wrap="square" anchor="t">
            <a:spAutoFit/>
          </a:bodyPr>
          <a:p>
            <a:pPr>
              <a:buFont typeface="Arial" panose="020B0604020202020204" pitchFamily="34" charset="0"/>
            </a:pPr>
            <a:r>
              <a:rPr lang="en-US" altLang="zh-CN" sz="8800" dirty="0">
                <a:solidFill>
                  <a:schemeClr val="bg1"/>
                </a:solidFill>
                <a:latin typeface="Impact" panose="020B0806030902050204" pitchFamily="34" charset="0"/>
                <a:ea typeface="SimSun" panose="02010600030101010101" pitchFamily="2" charset="-122"/>
              </a:rPr>
              <a:t>PROTOTIPO</a:t>
            </a:r>
            <a:endParaRPr lang="en-US" altLang="zh-CN" sz="88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25" name="矩形 11"/>
          <p:cNvSpPr/>
          <p:nvPr/>
        </p:nvSpPr>
        <p:spPr>
          <a:xfrm>
            <a:off x="1027430" y="1579245"/>
            <a:ext cx="10481310" cy="4676140"/>
          </a:xfrm>
          <a:prstGeom prst="rect">
            <a:avLst/>
          </a:prstGeom>
          <a:noFill/>
          <a:ln w="9525">
            <a:noFill/>
          </a:ln>
        </p:spPr>
        <p:txBody>
          <a:bodyPr wrap="square" lIns="0" tIns="0" rIns="0" bIns="0" anchor="t">
            <a:spAutoFit/>
          </a:bodyPr>
          <a:p>
            <a:pPr defTabSz="1216025">
              <a:lnSpc>
                <a:spcPct val="120000"/>
              </a:lnSpc>
              <a:spcBef>
                <a:spcPct val="20000"/>
              </a:spcBef>
              <a:buFont typeface="Arial" panose="020B0604020202020204" pitchFamily="34" charset="0"/>
            </a:pPr>
            <a:r>
              <a:rPr sz="2400" dirty="0">
                <a:solidFill>
                  <a:schemeClr val="accent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Lo-Fi</a:t>
            </a:r>
            <a:endParaRPr sz="2400" dirty="0">
              <a:solidFill>
                <a:schemeClr val="accent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2000" b="1"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Primer Prototipo:</a:t>
            </a: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El primer prototipo fue el entregado en el segundo parcial, el cual constaba del primer nivel, una pantalla de inicio y la de perdida, así como el personaje y su funcionamiento básico.</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2000" b="1"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Segundo Prototipo:</a:t>
            </a:r>
            <a:r>
              <a:rPr sz="20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 </a:t>
            </a: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este consto de 3 niveles funcionales, con distintas gráficas y obtaculos, desbloqueo de niveles por monedas, menú selector de niveles y una nueva pantalla cuando se perdía. </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2400" dirty="0">
                <a:solidFill>
                  <a:schemeClr val="accent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rPr>
              <a:t>Hi-Fi</a:t>
            </a:r>
            <a:endParaRPr sz="2400" dirty="0">
              <a:solidFill>
                <a:schemeClr val="accent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2000" b="1"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Primer Prototipo:  </a:t>
            </a: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Con los 5 niveles finalizados, mejor manejo de la movilidad del personaje</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a:p>
            <a:pPr defTabSz="1216025">
              <a:lnSpc>
                <a:spcPct val="120000"/>
              </a:lnSpc>
              <a:spcBef>
                <a:spcPct val="20000"/>
              </a:spcBef>
              <a:buFont typeface="Arial" panose="020B0604020202020204" pitchFamily="34" charset="0"/>
            </a:pPr>
            <a:r>
              <a:rPr sz="2000" b="1"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a:t>
            </a:r>
            <a:r>
              <a:rPr sz="2000" b="1"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Segundo Prototipo: </a:t>
            </a:r>
            <a:r>
              <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con confirmación al querer desbloquear un nivel, mejor control del personaje, corrección de errores en colisiones,  mas sonidos para ambientas el menú.</a:t>
            </a:r>
            <a:endParaRPr sz="18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9226" name="TextBox 13"/>
          <p:cNvSpPr txBox="1"/>
          <p:nvPr/>
        </p:nvSpPr>
        <p:spPr>
          <a:xfrm>
            <a:off x="1027430" y="820738"/>
            <a:ext cx="2752725" cy="553720"/>
          </a:xfrm>
          <a:prstGeom prst="rect">
            <a:avLst/>
          </a:prstGeom>
          <a:noFill/>
          <a:ln w="9525">
            <a:noFill/>
          </a:ln>
        </p:spPr>
        <p:txBody>
          <a:bodyPr lIns="0" tIns="0" rIns="0" bIns="0" anchor="t">
            <a:spAutoFit/>
          </a:bodyPr>
          <a:p>
            <a:pPr defTabSz="1216025">
              <a:spcBef>
                <a:spcPct val="20000"/>
              </a:spcBef>
              <a:buFont typeface="Arial" panose="020B0604020202020204" pitchFamily="34" charset="0"/>
            </a:pPr>
            <a:r>
              <a:rPr lang="en-US" altLang="zh-CN" sz="3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rPr>
              <a:t>PROTOTIPO</a:t>
            </a:r>
            <a:endParaRPr lang="en-US" altLang="zh-CN" sz="1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492625" y="2530475"/>
            <a:ext cx="7549515" cy="1106805"/>
          </a:xfrm>
          <a:prstGeom prst="rect">
            <a:avLst/>
          </a:prstGeom>
          <a:noFill/>
          <a:ln w="9525">
            <a:noFill/>
          </a:ln>
        </p:spPr>
        <p:txBody>
          <a:bodyPr wrap="square" anchor="t">
            <a:spAutoFit/>
          </a:bodyPr>
          <a:p>
            <a:pPr>
              <a:buFont typeface="Arial" panose="020B0604020202020204" pitchFamily="34" charset="0"/>
            </a:pPr>
            <a:r>
              <a:rPr lang="en-US" altLang="zh-CN" sz="6600" dirty="0">
                <a:solidFill>
                  <a:schemeClr val="bg1"/>
                </a:solidFill>
                <a:latin typeface="Impact" panose="020B0806030902050204" pitchFamily="34" charset="0"/>
                <a:ea typeface="SimSun" panose="02010600030101010101" pitchFamily="2" charset="-122"/>
              </a:rPr>
              <a:t>PERFILES DE USUARIO</a:t>
            </a:r>
            <a:endParaRPr lang="en-US" altLang="zh-CN" sz="66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25" name="矩形 11"/>
          <p:cNvSpPr/>
          <p:nvPr/>
        </p:nvSpPr>
        <p:spPr>
          <a:xfrm>
            <a:off x="1027430" y="1594485"/>
            <a:ext cx="10481310" cy="885825"/>
          </a:xfrm>
          <a:prstGeom prst="rect">
            <a:avLst/>
          </a:prstGeom>
          <a:noFill/>
          <a:ln w="9525">
            <a:noFill/>
          </a:ln>
        </p:spPr>
        <p:txBody>
          <a:bodyPr wrap="square" lIns="0" tIns="0" rIns="0" bIns="0" anchor="t">
            <a:spAutoFit/>
          </a:bodyPr>
          <a:p>
            <a:pPr defTabSz="1216025">
              <a:lnSpc>
                <a:spcPct val="120000"/>
              </a:lnSpc>
              <a:spcBef>
                <a:spcPct val="20000"/>
              </a:spcBef>
              <a:buFont typeface="Arial" panose="020B0604020202020204" pitchFamily="34" charset="0"/>
            </a:pPr>
            <a:r>
              <a:rPr sz="24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rPr>
              <a:t>El publico objetivo son personas de todas las edades, desde niños, adolescentes, hasta adultos.</a:t>
            </a:r>
            <a:endParaRPr sz="2400" dirty="0">
              <a:solidFill>
                <a:schemeClr val="bg1"/>
              </a:solidFill>
              <a:latin typeface="Microsoft YaHei" panose="020B0503020204020204" pitchFamily="34" charset="-122"/>
              <a:ea typeface="Microsoft YaHei" panose="020B0503020204020204" pitchFamily="34" charset="-122"/>
              <a:sym typeface="Arial" panose="020B0604020202020204" pitchFamily="34" charset="0"/>
            </a:endParaRPr>
          </a:p>
        </p:txBody>
      </p:sp>
      <p:sp>
        <p:nvSpPr>
          <p:cNvPr id="9226" name="TextBox 13"/>
          <p:cNvSpPr txBox="1"/>
          <p:nvPr/>
        </p:nvSpPr>
        <p:spPr>
          <a:xfrm>
            <a:off x="1027430" y="821055"/>
            <a:ext cx="7973060" cy="553720"/>
          </a:xfrm>
          <a:prstGeom prst="rect">
            <a:avLst/>
          </a:prstGeom>
          <a:noFill/>
          <a:ln w="9525">
            <a:noFill/>
          </a:ln>
        </p:spPr>
        <p:txBody>
          <a:bodyPr wrap="square" lIns="0" tIns="0" rIns="0" bIns="0" anchor="t">
            <a:spAutoFit/>
          </a:bodyPr>
          <a:p>
            <a:pPr defTabSz="1216025">
              <a:spcBef>
                <a:spcPct val="20000"/>
              </a:spcBef>
              <a:buFont typeface="Arial" panose="020B0604020202020204" pitchFamily="34" charset="0"/>
            </a:pPr>
            <a:r>
              <a:rPr lang="en-US" altLang="zh-CN" sz="3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rPr>
              <a:t>PERFILES DE USUARIOS</a:t>
            </a:r>
            <a:endParaRPr lang="en-US" altLang="zh-CN" sz="16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ea typeface="Microsoft YaHei" panose="020B0503020204020204" pitchFamily="34" charset="-122"/>
              <a:sym typeface="Arial" panose="020B0604020202020204" pitchFamily="34" charset="0"/>
            </a:endParaRPr>
          </a:p>
        </p:txBody>
      </p:sp>
      <p:pic>
        <p:nvPicPr>
          <p:cNvPr id="7" name="Picture 6"/>
          <p:cNvPicPr>
            <a:picLocks noChangeAspect="1"/>
          </p:cNvPicPr>
          <p:nvPr/>
        </p:nvPicPr>
        <p:blipFill>
          <a:blip r:embed="rId1"/>
          <a:stretch>
            <a:fillRect/>
          </a:stretch>
        </p:blipFill>
        <p:spPr>
          <a:xfrm>
            <a:off x="4270375" y="3971925"/>
            <a:ext cx="3361055" cy="2244725"/>
          </a:xfrm>
          <a:prstGeom prst="rect">
            <a:avLst/>
          </a:prstGeom>
        </p:spPr>
      </p:pic>
      <p:pic>
        <p:nvPicPr>
          <p:cNvPr id="8" name="Picture 7"/>
          <p:cNvPicPr>
            <a:picLocks noChangeAspect="1"/>
          </p:cNvPicPr>
          <p:nvPr/>
        </p:nvPicPr>
        <p:blipFill>
          <a:blip r:embed="rId2"/>
          <a:stretch>
            <a:fillRect/>
          </a:stretch>
        </p:blipFill>
        <p:spPr>
          <a:xfrm>
            <a:off x="8107045" y="2599055"/>
            <a:ext cx="3475355" cy="2411095"/>
          </a:xfrm>
          <a:prstGeom prst="rect">
            <a:avLst/>
          </a:prstGeom>
        </p:spPr>
      </p:pic>
      <p:pic>
        <p:nvPicPr>
          <p:cNvPr id="10" name="Content Placeholder 9"/>
          <p:cNvPicPr>
            <a:picLocks noChangeAspect="1"/>
          </p:cNvPicPr>
          <p:nvPr>
            <p:ph idx="1"/>
          </p:nvPr>
        </p:nvPicPr>
        <p:blipFill>
          <a:blip r:embed="rId3"/>
          <a:stretch>
            <a:fillRect/>
          </a:stretch>
        </p:blipFill>
        <p:spPr>
          <a:xfrm>
            <a:off x="609600" y="2718435"/>
            <a:ext cx="3258185" cy="217297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8"/>
          <p:cNvSpPr/>
          <p:nvPr/>
        </p:nvSpPr>
        <p:spPr bwMode="auto">
          <a:xfrm>
            <a:off x="0" y="2089150"/>
            <a:ext cx="12192000" cy="2328863"/>
          </a:xfrm>
          <a:prstGeom prst="rect">
            <a:avLst/>
          </a:prstGeom>
          <a:solidFill>
            <a:srgbClr val="FFBF53"/>
          </a:solidFill>
          <a:ln w="28575">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grpSp>
        <p:nvGrpSpPr>
          <p:cNvPr id="4098" name="组合 1"/>
          <p:cNvGrpSpPr/>
          <p:nvPr/>
        </p:nvGrpSpPr>
        <p:grpSpPr>
          <a:xfrm>
            <a:off x="771525" y="1511300"/>
            <a:ext cx="3484563" cy="3484563"/>
            <a:chOff x="1920995" y="1924208"/>
            <a:chExt cx="922352" cy="922352"/>
          </a:xfrm>
        </p:grpSpPr>
        <p:sp>
          <p:nvSpPr>
            <p:cNvPr id="10" name="椭圆 9"/>
            <p:cNvSpPr/>
            <p:nvPr/>
          </p:nvSpPr>
          <p:spPr>
            <a:xfrm>
              <a:off x="1920995" y="1924208"/>
              <a:ext cx="922352" cy="922352"/>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190" b="0" i="0" u="none" strike="noStrike" kern="1200" cap="none" spc="0" normalizeH="0" baseline="0" noProof="0">
                <a:ln>
                  <a:noFill/>
                </a:ln>
                <a:solidFill>
                  <a:prstClr val="white"/>
                </a:solidFill>
                <a:effectLst/>
                <a:uLnTx/>
                <a:uFillTx/>
                <a:latin typeface="+mn-lt"/>
                <a:ea typeface="+mn-ea"/>
                <a:cs typeface="+mn-cs"/>
              </a:endParaRPr>
            </a:p>
          </p:txBody>
        </p:sp>
        <p:sp>
          <p:nvSpPr>
            <p:cNvPr id="11" name="Oval 9"/>
            <p:cNvSpPr/>
            <p:nvPr/>
          </p:nvSpPr>
          <p:spPr>
            <a:xfrm>
              <a:off x="1976042" y="1980936"/>
              <a:ext cx="812258" cy="812258"/>
            </a:xfrm>
            <a:prstGeom prst="ellipse">
              <a:avLst/>
            </a:prstGeom>
            <a:solidFill>
              <a:srgbClr val="02B3C5"/>
            </a:soli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3190" b="0" i="0" u="none" strike="noStrike" kern="1200" cap="none" spc="0" normalizeH="0" baseline="0" noProof="0" dirty="0">
                <a:ln>
                  <a:noFill/>
                </a:ln>
                <a:solidFill>
                  <a:prstClr val="white"/>
                </a:solidFill>
                <a:effectLst/>
                <a:uLnTx/>
                <a:uFillTx/>
                <a:latin typeface="+mn-lt"/>
                <a:ea typeface="+mn-ea"/>
                <a:cs typeface="+mn-cs"/>
                <a:sym typeface="Arial" panose="020B0604020202020204" pitchFamily="34" charset="0"/>
              </a:endParaRPr>
            </a:p>
          </p:txBody>
        </p:sp>
        <p:sp>
          <p:nvSpPr>
            <p:cNvPr id="4101" name="Freeform 93"/>
            <p:cNvSpPr>
              <a:spLocks noEditPoints="1"/>
            </p:cNvSpPr>
            <p:nvPr/>
          </p:nvSpPr>
          <p:spPr>
            <a:xfrm>
              <a:off x="2254337" y="2215256"/>
              <a:ext cx="255669" cy="343686"/>
            </a:xfrm>
            <a:custGeom>
              <a:avLst/>
              <a:gdLst/>
              <a:ahLst/>
              <a:cxnLst>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w="9525">
              <a:noFill/>
            </a:ln>
          </p:spPr>
          <p:txBody>
            <a:bodyPr/>
            <a:p>
              <a:endParaRPr lang="en-US"/>
            </a:p>
          </p:txBody>
        </p:sp>
      </p:grpSp>
      <p:sp>
        <p:nvSpPr>
          <p:cNvPr id="4102" name="文本框 6"/>
          <p:cNvSpPr txBox="1"/>
          <p:nvPr/>
        </p:nvSpPr>
        <p:spPr>
          <a:xfrm>
            <a:off x="4748530" y="2530475"/>
            <a:ext cx="6551295" cy="1445260"/>
          </a:xfrm>
          <a:prstGeom prst="rect">
            <a:avLst/>
          </a:prstGeom>
          <a:noFill/>
          <a:ln w="9525">
            <a:noFill/>
          </a:ln>
        </p:spPr>
        <p:txBody>
          <a:bodyPr wrap="square" anchor="t">
            <a:spAutoFit/>
          </a:bodyPr>
          <a:p>
            <a:pPr>
              <a:buFont typeface="Arial" panose="020B0604020202020204" pitchFamily="34" charset="0"/>
            </a:pPr>
            <a:r>
              <a:rPr lang="en-US" altLang="zh-CN" sz="8800" dirty="0">
                <a:solidFill>
                  <a:schemeClr val="bg1"/>
                </a:solidFill>
                <a:latin typeface="Impact" panose="020B0806030902050204" pitchFamily="34" charset="0"/>
                <a:ea typeface="SimSun" panose="02010600030101010101" pitchFamily="2" charset="-122"/>
              </a:rPr>
              <a:t>USABILIDAD</a:t>
            </a:r>
            <a:endParaRPr lang="en-US" altLang="zh-CN" sz="8800" dirty="0">
              <a:solidFill>
                <a:schemeClr val="bg1"/>
              </a:solidFill>
              <a:latin typeface="Impact" panose="020B0806030902050204" pitchFamily="34" charset="0"/>
              <a:ea typeface="SimSun"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randombar(horizontal)">
                                      <p:cBhvr>
                                        <p:cTn id="7"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2" grpId="0"/>
      <p:bldP spid="4102" grpId="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3877</Words>
  <Application>WPS Presentation</Application>
  <PresentationFormat/>
  <Paragraphs>97</Paragraphs>
  <Slides>27</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27</vt:i4>
      </vt:variant>
    </vt:vector>
  </HeadingPairs>
  <TitlesOfParts>
    <vt:vector size="38" baseType="lpstr">
      <vt:lpstr>Arial</vt:lpstr>
      <vt:lpstr>SimSun</vt:lpstr>
      <vt:lpstr>Wingdings</vt:lpstr>
      <vt:lpstr>Calibri</vt:lpstr>
      <vt:lpstr>迷你简菱心</vt:lpstr>
      <vt:lpstr>Segoe Print</vt:lpstr>
      <vt:lpstr>Impact</vt:lpstr>
      <vt:lpstr>Microsoft YaHei</vt:lpstr>
      <vt:lpstr>Arial Unicode MS</vt:lpstr>
      <vt:lpstr>方正兰亭超细黑简体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user</cp:lastModifiedBy>
  <cp:revision>82</cp:revision>
  <dcterms:created xsi:type="dcterms:W3CDTF">2015-07-01T02:32:00Z</dcterms:created>
  <dcterms:modified xsi:type="dcterms:W3CDTF">2020-12-16T13:22:38Z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1033-11.2.0.9747</vt:lpwstr>
  </property>
</Properties>
</file>